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6"/>
  </p:notesMasterIdLst>
  <p:handoutMasterIdLst>
    <p:handoutMasterId r:id="rId17"/>
  </p:handoutMasterIdLst>
  <p:sldIdLst>
    <p:sldId id="272" r:id="rId5"/>
    <p:sldId id="258" r:id="rId6"/>
    <p:sldId id="3232" r:id="rId7"/>
    <p:sldId id="262" r:id="rId8"/>
    <p:sldId id="3233" r:id="rId9"/>
    <p:sldId id="336" r:id="rId10"/>
    <p:sldId id="3231" r:id="rId11"/>
    <p:sldId id="341" r:id="rId12"/>
    <p:sldId id="3198" r:id="rId13"/>
    <p:sldId id="323" r:id="rId14"/>
    <p:sldId id="322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Stewart" initials="ZS" lastIdx="1" clrIdx="0">
    <p:extLst>
      <p:ext uri="{19B8F6BF-5375-455C-9EA6-DF929625EA0E}">
        <p15:presenceInfo xmlns:p15="http://schemas.microsoft.com/office/powerpoint/2012/main" userId="S-1-5-21-1549403238-435112251-2836206204-1299" providerId="AD"/>
      </p:ext>
    </p:extLst>
  </p:cmAuthor>
  <p:cmAuthor id="2" name="Melanie Baur" initials="MB" lastIdx="1" clrIdx="1">
    <p:extLst>
      <p:ext uri="{19B8F6BF-5375-455C-9EA6-DF929625EA0E}">
        <p15:presenceInfo xmlns:p15="http://schemas.microsoft.com/office/powerpoint/2012/main" userId="Melanie Baur" providerId="None"/>
      </p:ext>
    </p:extLst>
  </p:cmAuthor>
  <p:cmAuthor id="3" name="Marianne BAUMBERGER" initials="MB" lastIdx="2" clrIdx="2">
    <p:extLst>
      <p:ext uri="{19B8F6BF-5375-455C-9EA6-DF929625EA0E}">
        <p15:presenceInfo xmlns:p15="http://schemas.microsoft.com/office/powerpoint/2012/main" userId="Marianne BAUMBER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2CA"/>
    <a:srgbClr val="EE7566"/>
    <a:srgbClr val="00B2BD"/>
    <a:srgbClr val="40627E"/>
    <a:srgbClr val="FFFFFF"/>
    <a:srgbClr val="EF7667"/>
    <a:srgbClr val="204357"/>
    <a:srgbClr val="204053"/>
    <a:srgbClr val="E94243"/>
    <a:srgbClr val="D23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6957" autoAdjust="0"/>
  </p:normalViewPr>
  <p:slideViewPr>
    <p:cSldViewPr snapToGrid="0" snapToObjects="1">
      <p:cViewPr varScale="1">
        <p:scale>
          <a:sx n="99" d="100"/>
          <a:sy n="99" d="100"/>
        </p:scale>
        <p:origin x="1974" y="8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2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024FE-077A-425B-80E2-03F424F4BDBE}"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GB"/>
        </a:p>
      </dgm:t>
    </dgm:pt>
    <dgm:pt modelId="{9F22D5F8-4AAA-4EE6-8C46-ACEA58D0D017}">
      <dgm:prSet phldrT="[Texte]" custT="1"/>
      <dgm:spPr/>
      <dgm:t>
        <a:bodyPr/>
        <a:lstStyle/>
        <a:p>
          <a:pPr algn="ctr"/>
          <a:r>
            <a:rPr lang="en-GB" sz="1800" b="1" noProof="0" dirty="0"/>
            <a:t>Preventive</a:t>
          </a:r>
          <a:r>
            <a:rPr lang="fr-FR" sz="1800" b="1" dirty="0"/>
            <a:t> care</a:t>
          </a:r>
          <a:endParaRPr lang="en-GB" sz="1800" b="1" dirty="0"/>
        </a:p>
      </dgm:t>
    </dgm:pt>
    <dgm:pt modelId="{B5244EE8-85E3-4183-A762-F1F7B5D8A962}" type="parTrans" cxnId="{386D96A7-F385-465A-B2A6-2DFB9F8EF77D}">
      <dgm:prSet/>
      <dgm:spPr/>
      <dgm:t>
        <a:bodyPr/>
        <a:lstStyle/>
        <a:p>
          <a:endParaRPr lang="en-GB"/>
        </a:p>
      </dgm:t>
    </dgm:pt>
    <dgm:pt modelId="{752D9924-C046-4866-BC5A-BE9D31EC1936}" type="sibTrans" cxnId="{386D96A7-F385-465A-B2A6-2DFB9F8EF77D}">
      <dgm:prSet/>
      <dgm:spPr/>
      <dgm:t>
        <a:bodyPr/>
        <a:lstStyle/>
        <a:p>
          <a:endParaRPr lang="en-GB"/>
        </a:p>
      </dgm:t>
    </dgm:pt>
    <dgm:pt modelId="{332D8AE1-560D-4142-B1EB-DBBEE214CD47}">
      <dgm:prSet phldrT="[Texte]" custT="1"/>
      <dgm:spPr/>
      <dgm:t>
        <a:bodyPr/>
        <a:lstStyle/>
        <a:p>
          <a:pPr algn="ctr"/>
          <a:r>
            <a:rPr lang="en-US" sz="1200" b="1" i="1" dirty="0">
              <a:solidFill>
                <a:srgbClr val="40627E"/>
              </a:solidFill>
            </a:rPr>
            <a:t>Focus: Early diagnosis and detection</a:t>
          </a:r>
        </a:p>
        <a:p>
          <a:pPr algn="ctr"/>
          <a:r>
            <a:rPr lang="en-US" sz="1200" dirty="0">
              <a:solidFill>
                <a:srgbClr val="40627E"/>
              </a:solidFill>
            </a:rPr>
            <a:t>Active and healthy aging begins with a prolonged health regimen.  Tech-enabled solutions that engage users in health and wellness techniques will allow active and meaningful senior lifestyles.</a:t>
          </a:r>
          <a:endParaRPr lang="en-GB" sz="1200" dirty="0">
            <a:solidFill>
              <a:srgbClr val="40627E"/>
            </a:solidFill>
          </a:endParaRPr>
        </a:p>
      </dgm:t>
    </dgm:pt>
    <dgm:pt modelId="{C8953197-69F6-4558-9870-A6154305765D}" type="parTrans" cxnId="{53DE159C-3A39-4887-B875-4D12F607C5D3}">
      <dgm:prSet/>
      <dgm:spPr/>
      <dgm:t>
        <a:bodyPr/>
        <a:lstStyle/>
        <a:p>
          <a:endParaRPr lang="en-GB"/>
        </a:p>
      </dgm:t>
    </dgm:pt>
    <dgm:pt modelId="{285A42FE-0A53-4F7D-81AC-E3EAD215F3B6}" type="sibTrans" cxnId="{53DE159C-3A39-4887-B875-4D12F607C5D3}">
      <dgm:prSet/>
      <dgm:spPr/>
      <dgm:t>
        <a:bodyPr/>
        <a:lstStyle/>
        <a:p>
          <a:endParaRPr lang="en-GB"/>
        </a:p>
      </dgm:t>
    </dgm:pt>
    <dgm:pt modelId="{EA38CE97-FA43-4531-BE43-0F5E12559FDC}">
      <dgm:prSet phldrT="[Texte]" custT="1"/>
      <dgm:spPr/>
      <dgm:t>
        <a:bodyPr/>
        <a:lstStyle/>
        <a:p>
          <a:pPr algn="ctr"/>
          <a:r>
            <a:rPr lang="fr-FR" sz="1800" b="1" dirty="0"/>
            <a:t>Integrated care</a:t>
          </a:r>
          <a:endParaRPr lang="en-GB" sz="1800" b="1" dirty="0"/>
        </a:p>
      </dgm:t>
    </dgm:pt>
    <dgm:pt modelId="{655AE1E7-534D-4B2A-9E07-412D480F3201}" type="parTrans" cxnId="{DCBF3A95-6722-41A0-822F-107528180CFD}">
      <dgm:prSet/>
      <dgm:spPr/>
      <dgm:t>
        <a:bodyPr/>
        <a:lstStyle/>
        <a:p>
          <a:endParaRPr lang="en-GB"/>
        </a:p>
      </dgm:t>
    </dgm:pt>
    <dgm:pt modelId="{47F66BCD-FF42-45C6-89AE-1AD9EA0F81F7}" type="sibTrans" cxnId="{DCBF3A95-6722-41A0-822F-107528180CFD}">
      <dgm:prSet/>
      <dgm:spPr/>
      <dgm:t>
        <a:bodyPr/>
        <a:lstStyle/>
        <a:p>
          <a:endParaRPr lang="en-GB"/>
        </a:p>
      </dgm:t>
    </dgm:pt>
    <dgm:pt modelId="{0B645ECA-6C5A-4718-987F-AD0CA1FC1FD2}">
      <dgm:prSet phldrT="[Texte]" custT="1"/>
      <dgm:spPr/>
      <dgm:t>
        <a:bodyPr/>
        <a:lstStyle/>
        <a:p>
          <a:pPr marL="0" lvl="0" algn="ctr" defTabSz="533400">
            <a:lnSpc>
              <a:spcPct val="90000"/>
            </a:lnSpc>
            <a:spcBef>
              <a:spcPct val="0"/>
            </a:spcBef>
            <a:spcAft>
              <a:spcPct val="35000"/>
            </a:spcAft>
            <a:buNone/>
          </a:pPr>
          <a:r>
            <a:rPr lang="en-GB" sz="1200" b="1" i="1" kern="1200" dirty="0">
              <a:solidFill>
                <a:srgbClr val="40627E"/>
              </a:solidFill>
              <a:latin typeface="Calibri"/>
              <a:ea typeface="+mn-ea"/>
              <a:cs typeface="+mn-cs"/>
            </a:rPr>
            <a:t>Focus: Using new technologies to redesign, coordinate and integrate health and social services and place citizens, patients and seniors at the centre of health systems.</a:t>
          </a:r>
        </a:p>
        <a:p>
          <a:pPr marL="0" lvl="0" algn="ctr" defTabSz="533400">
            <a:lnSpc>
              <a:spcPct val="90000"/>
            </a:lnSpc>
            <a:spcBef>
              <a:spcPct val="0"/>
            </a:spcBef>
            <a:spcAft>
              <a:spcPct val="35000"/>
            </a:spcAft>
            <a:buNone/>
          </a:pPr>
          <a:r>
            <a:rPr lang="en-GB" sz="1200" b="1" i="1" kern="1200" dirty="0">
              <a:solidFill>
                <a:srgbClr val="40627E"/>
              </a:solidFill>
              <a:latin typeface="Calibri"/>
              <a:ea typeface="+mn-ea"/>
              <a:cs typeface="+mn-cs"/>
            </a:rPr>
            <a:t> </a:t>
          </a:r>
          <a:r>
            <a:rPr lang="en-GB" sz="1200" b="0" i="0" kern="1200" dirty="0">
              <a:solidFill>
                <a:srgbClr val="40627E"/>
              </a:solidFill>
              <a:latin typeface="Calibri"/>
              <a:ea typeface="+mn-ea"/>
              <a:cs typeface="+mn-cs"/>
            </a:rPr>
            <a:t>Technology in the integrated care domain is intended to provide support at the point of care, anytime and anywhere.</a:t>
          </a:r>
        </a:p>
      </dgm:t>
    </dgm:pt>
    <dgm:pt modelId="{510A4C54-194A-4D3F-8176-E00691EFC66A}" type="parTrans" cxnId="{86297473-F155-4561-B54D-F9BC8E842D22}">
      <dgm:prSet/>
      <dgm:spPr/>
      <dgm:t>
        <a:bodyPr/>
        <a:lstStyle/>
        <a:p>
          <a:endParaRPr lang="en-GB"/>
        </a:p>
      </dgm:t>
    </dgm:pt>
    <dgm:pt modelId="{4059F79E-8E14-4A71-AD3B-53DFCD7A97F1}" type="sibTrans" cxnId="{86297473-F155-4561-B54D-F9BC8E842D22}">
      <dgm:prSet/>
      <dgm:spPr/>
      <dgm:t>
        <a:bodyPr/>
        <a:lstStyle/>
        <a:p>
          <a:endParaRPr lang="en-GB"/>
        </a:p>
      </dgm:t>
    </dgm:pt>
    <dgm:pt modelId="{B4C0881B-BFCE-42CD-AF25-E3013814B388}">
      <dgm:prSet phldrT="[Texte]" custT="1"/>
      <dgm:spPr/>
      <dgm:t>
        <a:bodyPr/>
        <a:lstStyle/>
        <a:p>
          <a:pPr algn="ctr"/>
          <a:r>
            <a:rPr lang="en-GB" sz="1600" b="1" noProof="0" dirty="0"/>
            <a:t>Independent and connected living</a:t>
          </a:r>
        </a:p>
      </dgm:t>
    </dgm:pt>
    <dgm:pt modelId="{BE11DB57-2364-4BBE-8490-A705F5F0CE5B}" type="parTrans" cxnId="{FC2842CF-329E-4D91-873D-3E32336090AC}">
      <dgm:prSet/>
      <dgm:spPr/>
      <dgm:t>
        <a:bodyPr/>
        <a:lstStyle/>
        <a:p>
          <a:endParaRPr lang="en-GB"/>
        </a:p>
      </dgm:t>
    </dgm:pt>
    <dgm:pt modelId="{C71C7999-8B97-44B5-94E8-8307DFC62BE7}" type="sibTrans" cxnId="{FC2842CF-329E-4D91-873D-3E32336090AC}">
      <dgm:prSet/>
      <dgm:spPr/>
      <dgm:t>
        <a:bodyPr/>
        <a:lstStyle/>
        <a:p>
          <a:endParaRPr lang="en-GB"/>
        </a:p>
      </dgm:t>
    </dgm:pt>
    <dgm:pt modelId="{C9F6EC48-08CC-47FB-BD10-A439DFFD38EF}">
      <dgm:prSet phldrT="[Texte]" custT="1"/>
      <dgm:spPr/>
      <dgm:t>
        <a:bodyPr/>
        <a:lstStyle/>
        <a:p>
          <a:pPr algn="ctr"/>
          <a:r>
            <a:rPr lang="fr-FR" sz="1800" b="1" dirty="0"/>
            <a:t>Inclusive living</a:t>
          </a:r>
          <a:endParaRPr lang="en-GB" sz="1800" b="1" dirty="0"/>
        </a:p>
      </dgm:t>
    </dgm:pt>
    <dgm:pt modelId="{FDF3B9BF-632E-40E6-8C7D-5B37CF13D553}" type="parTrans" cxnId="{78BA12E6-C23E-4DDE-8835-7B3A6EA953F8}">
      <dgm:prSet/>
      <dgm:spPr/>
      <dgm:t>
        <a:bodyPr/>
        <a:lstStyle/>
        <a:p>
          <a:endParaRPr lang="en-GB"/>
        </a:p>
      </dgm:t>
    </dgm:pt>
    <dgm:pt modelId="{077CE0E0-65FF-4C74-B238-258318564056}" type="sibTrans" cxnId="{78BA12E6-C23E-4DDE-8835-7B3A6EA953F8}">
      <dgm:prSet/>
      <dgm:spPr/>
      <dgm:t>
        <a:bodyPr/>
        <a:lstStyle/>
        <a:p>
          <a:endParaRPr lang="en-GB"/>
        </a:p>
      </dgm:t>
    </dgm:pt>
    <dgm:pt modelId="{CD23C25D-DF2E-44FC-846C-DF369846C9E6}">
      <dgm:prSet phldrT="[Texte]" custT="1"/>
      <dgm:spPr/>
      <dgm:t>
        <a:bodyPr/>
        <a:lstStyle/>
        <a:p>
          <a:pPr marL="0" lvl="0" indent="0" algn="l" defTabSz="533400">
            <a:lnSpc>
              <a:spcPct val="90000"/>
            </a:lnSpc>
            <a:spcBef>
              <a:spcPct val="0"/>
            </a:spcBef>
            <a:spcAft>
              <a:spcPct val="35000"/>
            </a:spcAft>
            <a:buNone/>
          </a:pPr>
          <a:endParaRPr lang="en-GB" sz="1200" b="1" i="1" kern="1200" dirty="0">
            <a:solidFill>
              <a:srgbClr val="40627E"/>
            </a:solidFill>
            <a:latin typeface="Calibri"/>
            <a:ea typeface="+mn-ea"/>
            <a:cs typeface="+mn-cs"/>
          </a:endParaRPr>
        </a:p>
      </dgm:t>
    </dgm:pt>
    <dgm:pt modelId="{FD8774A2-CF3A-4333-8E13-64853560E4E8}" type="parTrans" cxnId="{7B505884-9891-4CD6-B93C-9EF2E6518128}">
      <dgm:prSet/>
      <dgm:spPr/>
      <dgm:t>
        <a:bodyPr/>
        <a:lstStyle/>
        <a:p>
          <a:endParaRPr lang="en-GB"/>
        </a:p>
      </dgm:t>
    </dgm:pt>
    <dgm:pt modelId="{574E83D6-631E-435A-BCDC-E54AC157E355}" type="sibTrans" cxnId="{7B505884-9891-4CD6-B93C-9EF2E6518128}">
      <dgm:prSet/>
      <dgm:spPr/>
      <dgm:t>
        <a:bodyPr/>
        <a:lstStyle/>
        <a:p>
          <a:endParaRPr lang="en-GB"/>
        </a:p>
      </dgm:t>
    </dgm:pt>
    <dgm:pt modelId="{FB9FFD07-94C6-42B7-BB98-1F706A3F11A9}">
      <dgm:prSet custT="1"/>
      <dgm:spPr/>
      <dgm:t>
        <a:bodyPr/>
        <a:lstStyle/>
        <a:p>
          <a:pPr marL="0" lvl="0" indent="0" algn="l" defTabSz="533400">
            <a:lnSpc>
              <a:spcPct val="90000"/>
            </a:lnSpc>
            <a:spcBef>
              <a:spcPct val="0"/>
            </a:spcBef>
            <a:spcAft>
              <a:spcPct val="35000"/>
            </a:spcAft>
            <a:buNone/>
          </a:pPr>
          <a:endParaRPr lang="en-US" sz="1200" b="0" i="0" kern="1200" dirty="0">
            <a:solidFill>
              <a:srgbClr val="40627E"/>
            </a:solidFill>
            <a:latin typeface="Calibri"/>
            <a:ea typeface="+mn-ea"/>
            <a:cs typeface="+mn-cs"/>
          </a:endParaRPr>
        </a:p>
      </dgm:t>
    </dgm:pt>
    <dgm:pt modelId="{2354015E-4758-44EF-938D-0F260F05EEF3}" type="sibTrans" cxnId="{F15AB299-1C7E-4CA0-9EB3-CCFBC0BFFD57}">
      <dgm:prSet/>
      <dgm:spPr/>
      <dgm:t>
        <a:bodyPr/>
        <a:lstStyle/>
        <a:p>
          <a:endParaRPr lang="en-GB"/>
        </a:p>
      </dgm:t>
    </dgm:pt>
    <dgm:pt modelId="{A8996D36-9EA5-432B-9125-259414CEDB3D}" type="parTrans" cxnId="{F15AB299-1C7E-4CA0-9EB3-CCFBC0BFFD57}">
      <dgm:prSet/>
      <dgm:spPr/>
      <dgm:t>
        <a:bodyPr/>
        <a:lstStyle/>
        <a:p>
          <a:endParaRPr lang="en-GB"/>
        </a:p>
      </dgm:t>
    </dgm:pt>
    <dgm:pt modelId="{269DD74D-4368-4FE7-9A97-9BFC327313DB}">
      <dgm:prSet phldrT="[Texte]" custT="1"/>
      <dgm:spPr/>
      <dgm: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200" b="1" i="1" kern="1200" dirty="0">
              <a:solidFill>
                <a:srgbClr val="40627E"/>
              </a:solidFill>
              <a:latin typeface="Calibri"/>
              <a:ea typeface="+mn-ea"/>
              <a:cs typeface="+mn-cs"/>
            </a:rPr>
            <a:t>Focus: Tele-monitoring via smart home and living technologies</a:t>
          </a:r>
        </a:p>
        <a:p>
          <a:pPr marL="0" marR="0" lvl="0" indent="0" algn="ctr" defTabSz="533400" eaLnBrk="1" fontAlgn="auto" latinLnBrk="0" hangingPunct="1">
            <a:lnSpc>
              <a:spcPct val="90000"/>
            </a:lnSpc>
            <a:spcBef>
              <a:spcPct val="0"/>
            </a:spcBef>
            <a:spcAft>
              <a:spcPct val="35000"/>
            </a:spcAft>
            <a:buClrTx/>
            <a:buSzTx/>
            <a:buFontTx/>
            <a:buNone/>
            <a:tabLst/>
            <a:defRPr/>
          </a:pPr>
          <a:r>
            <a:rPr lang="en-US" sz="1200" b="0" i="0" kern="1200" dirty="0">
              <a:solidFill>
                <a:srgbClr val="40627E"/>
              </a:solidFill>
              <a:latin typeface="Calibri"/>
              <a:ea typeface="+mn-ea"/>
              <a:cs typeface="+mn-cs"/>
            </a:rPr>
            <a:t>Connected living is made possible through smart sensors and buildings, mHealth solutions, mobility aids, secure data, robotics, and e-health</a:t>
          </a:r>
          <a:r>
            <a:rPr lang="en-US" sz="1200" b="0" i="0" kern="1200" dirty="0">
              <a:solidFill>
                <a:srgbClr val="40627E"/>
              </a:solidFill>
              <a:latin typeface="+mn-lt"/>
              <a:ea typeface="+mn-ea"/>
              <a:cs typeface="+mn-cs"/>
            </a:rPr>
            <a:t>.</a:t>
          </a:r>
          <a:endParaRPr lang="en-GB" sz="1200" b="0" i="0" kern="1200" dirty="0">
            <a:solidFill>
              <a:srgbClr val="40627E"/>
            </a:solidFill>
            <a:latin typeface="Calibri"/>
            <a:ea typeface="+mn-ea"/>
            <a:cs typeface="+mn-cs"/>
          </a:endParaRPr>
        </a:p>
      </dgm:t>
    </dgm:pt>
    <dgm:pt modelId="{BB34576F-400A-4B87-8A79-F8C754F276FE}" type="sibTrans" cxnId="{0E1CD3FC-6F69-40BF-A5E2-2855B4AA2E8E}">
      <dgm:prSet/>
      <dgm:spPr/>
      <dgm:t>
        <a:bodyPr/>
        <a:lstStyle/>
        <a:p>
          <a:endParaRPr lang="en-GB"/>
        </a:p>
      </dgm:t>
    </dgm:pt>
    <dgm:pt modelId="{8526E654-981D-4ED4-B981-64376BE9C1C3}" type="parTrans" cxnId="{0E1CD3FC-6F69-40BF-A5E2-2855B4AA2E8E}">
      <dgm:prSet/>
      <dgm:spPr/>
      <dgm:t>
        <a:bodyPr/>
        <a:lstStyle/>
        <a:p>
          <a:endParaRPr lang="en-GB"/>
        </a:p>
      </dgm:t>
    </dgm:pt>
    <dgm:pt modelId="{07DAB821-271B-4A6B-9578-B96C610D7444}" type="pres">
      <dgm:prSet presAssocID="{D2C024FE-077A-425B-80E2-03F424F4BDBE}" presName="Name0" presStyleCnt="0">
        <dgm:presLayoutVars>
          <dgm:dir/>
        </dgm:presLayoutVars>
      </dgm:prSet>
      <dgm:spPr/>
    </dgm:pt>
    <dgm:pt modelId="{A3BF82B1-9204-4B57-BC69-17ECF13D0FC5}" type="pres">
      <dgm:prSet presAssocID="{9F22D5F8-4AAA-4EE6-8C46-ACEA58D0D017}" presName="composite" presStyleCnt="0"/>
      <dgm:spPr/>
    </dgm:pt>
    <dgm:pt modelId="{28FB128C-9F5F-4C31-8368-51BF4403AC6E}" type="pres">
      <dgm:prSet presAssocID="{9F22D5F8-4AAA-4EE6-8C46-ACEA58D0D017}" presName="Accent" presStyleLbl="alignAcc1" presStyleIdx="0" presStyleCnt="4"/>
      <dgm:spPr/>
    </dgm:pt>
    <dgm:pt modelId="{5D4AB739-772B-42FD-B47F-FB1D333E3DA2}" type="pres">
      <dgm:prSet presAssocID="{9F22D5F8-4AAA-4EE6-8C46-ACEA58D0D017}"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A597FA34-20E3-4281-B98C-867A2BBAF132}" type="pres">
      <dgm:prSet presAssocID="{9F22D5F8-4AAA-4EE6-8C46-ACEA58D0D017}" presName="Child" presStyleLbl="revTx" presStyleIdx="0" presStyleCnt="4">
        <dgm:presLayoutVars>
          <dgm:bulletEnabled val="1"/>
        </dgm:presLayoutVars>
      </dgm:prSet>
      <dgm:spPr/>
    </dgm:pt>
    <dgm:pt modelId="{68563BD5-4C4F-44C3-92BE-1877EA8DDE0B}" type="pres">
      <dgm:prSet presAssocID="{9F22D5F8-4AAA-4EE6-8C46-ACEA58D0D017}" presName="Parent" presStyleLbl="alignNode1" presStyleIdx="0" presStyleCnt="4" custScaleY="128573">
        <dgm:presLayoutVars>
          <dgm:bulletEnabled val="1"/>
        </dgm:presLayoutVars>
      </dgm:prSet>
      <dgm:spPr/>
    </dgm:pt>
    <dgm:pt modelId="{73AED712-78F6-41C1-BDCC-2F7CBFADE718}" type="pres">
      <dgm:prSet presAssocID="{752D9924-C046-4866-BC5A-BE9D31EC1936}" presName="sibTrans" presStyleCnt="0"/>
      <dgm:spPr/>
    </dgm:pt>
    <dgm:pt modelId="{8CC7ADFF-E456-43EE-A7FB-AC3DEA6E7323}" type="pres">
      <dgm:prSet presAssocID="{EA38CE97-FA43-4531-BE43-0F5E12559FDC}" presName="composite" presStyleCnt="0"/>
      <dgm:spPr/>
    </dgm:pt>
    <dgm:pt modelId="{C4C7EA26-6B2D-4808-A1E5-84982A49A9D7}" type="pres">
      <dgm:prSet presAssocID="{EA38CE97-FA43-4531-BE43-0F5E12559FDC}" presName="Accent" presStyleLbl="alignAcc1" presStyleIdx="1" presStyleCnt="4"/>
      <dgm:spPr/>
    </dgm:pt>
    <dgm:pt modelId="{14A37344-49F7-4B87-9A5C-19655BA5FD7F}" type="pres">
      <dgm:prSet presAssocID="{EA38CE97-FA43-4531-BE43-0F5E12559FDC}"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0CB65B65-654A-479B-8865-BBF87CE8E20E}" type="pres">
      <dgm:prSet presAssocID="{EA38CE97-FA43-4531-BE43-0F5E12559FDC}" presName="Child" presStyleLbl="revTx" presStyleIdx="1" presStyleCnt="4" custScaleY="145953" custLinFactNeighborY="22572">
        <dgm:presLayoutVars>
          <dgm:bulletEnabled val="1"/>
        </dgm:presLayoutVars>
      </dgm:prSet>
      <dgm:spPr/>
    </dgm:pt>
    <dgm:pt modelId="{DF9A089B-77A6-428B-8CDE-030D572DC4FB}" type="pres">
      <dgm:prSet presAssocID="{EA38CE97-FA43-4531-BE43-0F5E12559FDC}" presName="Parent" presStyleLbl="alignNode1" presStyleIdx="1" presStyleCnt="4" custScaleY="128573">
        <dgm:presLayoutVars>
          <dgm:bulletEnabled val="1"/>
        </dgm:presLayoutVars>
      </dgm:prSet>
      <dgm:spPr/>
    </dgm:pt>
    <dgm:pt modelId="{8B500838-1016-4AFD-A72C-C8016253B9AC}" type="pres">
      <dgm:prSet presAssocID="{47F66BCD-FF42-45C6-89AE-1AD9EA0F81F7}" presName="sibTrans" presStyleCnt="0"/>
      <dgm:spPr/>
    </dgm:pt>
    <dgm:pt modelId="{36FFD5B4-50F6-4B9A-AC9E-F12DA5B61F76}" type="pres">
      <dgm:prSet presAssocID="{B4C0881B-BFCE-42CD-AF25-E3013814B388}" presName="composite" presStyleCnt="0"/>
      <dgm:spPr/>
    </dgm:pt>
    <dgm:pt modelId="{E9EF4B57-3D50-4BB8-BE8C-58883D80F3D8}" type="pres">
      <dgm:prSet presAssocID="{B4C0881B-BFCE-42CD-AF25-E3013814B388}" presName="Accent" presStyleLbl="alignAcc1" presStyleIdx="2" presStyleCnt="4"/>
      <dgm:spPr/>
    </dgm:pt>
    <dgm:pt modelId="{CBE9D548-FFA2-4896-AD0E-0258F1A68E39}" type="pres">
      <dgm:prSet presAssocID="{B4C0881B-BFCE-42CD-AF25-E3013814B388}"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DB145CB0-5E9A-400F-8E60-A6FBBAC44D4E}" type="pres">
      <dgm:prSet presAssocID="{B4C0881B-BFCE-42CD-AF25-E3013814B388}" presName="Child" presStyleLbl="revTx" presStyleIdx="2" presStyleCnt="4">
        <dgm:presLayoutVars>
          <dgm:bulletEnabled val="1"/>
        </dgm:presLayoutVars>
      </dgm:prSet>
      <dgm:spPr/>
    </dgm:pt>
    <dgm:pt modelId="{66D05271-3A62-4080-B84D-651B505F5A90}" type="pres">
      <dgm:prSet presAssocID="{B4C0881B-BFCE-42CD-AF25-E3013814B388}" presName="Parent" presStyleLbl="alignNode1" presStyleIdx="2" presStyleCnt="4" custScaleY="128573">
        <dgm:presLayoutVars>
          <dgm:bulletEnabled val="1"/>
        </dgm:presLayoutVars>
      </dgm:prSet>
      <dgm:spPr/>
    </dgm:pt>
    <dgm:pt modelId="{055EDC1D-D98B-41BC-BE3A-BD108D3223A2}" type="pres">
      <dgm:prSet presAssocID="{C71C7999-8B97-44B5-94E8-8307DFC62BE7}" presName="sibTrans" presStyleCnt="0"/>
      <dgm:spPr/>
    </dgm:pt>
    <dgm:pt modelId="{8A37F4BB-A22A-4389-B7EE-D6A795FF563B}" type="pres">
      <dgm:prSet presAssocID="{C9F6EC48-08CC-47FB-BD10-A439DFFD38EF}" presName="composite" presStyleCnt="0"/>
      <dgm:spPr/>
    </dgm:pt>
    <dgm:pt modelId="{A28FC7C0-B7F1-43C0-B2DA-5A5928D4B67D}" type="pres">
      <dgm:prSet presAssocID="{C9F6EC48-08CC-47FB-BD10-A439DFFD38EF}" presName="Accent" presStyleLbl="alignAcc1" presStyleIdx="3" presStyleCnt="4"/>
      <dgm:spPr/>
    </dgm:pt>
    <dgm:pt modelId="{40DAEBDF-4A21-4DA9-844A-38BB635B81FA}" type="pres">
      <dgm:prSet presAssocID="{C9F6EC48-08CC-47FB-BD10-A439DFFD38EF}"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BF2466C4-C687-49DE-A5CB-CC7A92EB2675}" type="pres">
      <dgm:prSet presAssocID="{C9F6EC48-08CC-47FB-BD10-A439DFFD38EF}" presName="Child" presStyleLbl="revTx" presStyleIdx="3" presStyleCnt="4">
        <dgm:presLayoutVars>
          <dgm:bulletEnabled val="1"/>
        </dgm:presLayoutVars>
      </dgm:prSet>
      <dgm:spPr/>
    </dgm:pt>
    <dgm:pt modelId="{815E5ED5-8BF5-4A48-9D44-A1A2FE24AABC}" type="pres">
      <dgm:prSet presAssocID="{C9F6EC48-08CC-47FB-BD10-A439DFFD38EF}" presName="Parent" presStyleLbl="alignNode1" presStyleIdx="3" presStyleCnt="4" custScaleY="128573">
        <dgm:presLayoutVars>
          <dgm:bulletEnabled val="1"/>
        </dgm:presLayoutVars>
      </dgm:prSet>
      <dgm:spPr/>
    </dgm:pt>
  </dgm:ptLst>
  <dgm:cxnLst>
    <dgm:cxn modelId="{BB581700-2567-4BEB-82A1-19DC1C04B1B6}" type="presOf" srcId="{EA38CE97-FA43-4531-BE43-0F5E12559FDC}" destId="{DF9A089B-77A6-428B-8CDE-030D572DC4FB}" srcOrd="0" destOrd="0" presId="urn:microsoft.com/office/officeart/2008/layout/TitlePictureLineup"/>
    <dgm:cxn modelId="{2F370D03-35AC-43CC-B592-EAC49BED4EDB}" type="presOf" srcId="{B4C0881B-BFCE-42CD-AF25-E3013814B388}" destId="{66D05271-3A62-4080-B84D-651B505F5A90}" srcOrd="0" destOrd="0" presId="urn:microsoft.com/office/officeart/2008/layout/TitlePictureLineup"/>
    <dgm:cxn modelId="{07266D04-6134-4C91-BDD2-E4FD08CF1732}" type="presOf" srcId="{0B645ECA-6C5A-4718-987F-AD0CA1FC1FD2}" destId="{0CB65B65-654A-479B-8865-BBF87CE8E20E}" srcOrd="0" destOrd="0" presId="urn:microsoft.com/office/officeart/2008/layout/TitlePictureLineup"/>
    <dgm:cxn modelId="{D506BE11-FE0E-4872-A2CA-DB9BA70D7E6A}" type="presOf" srcId="{C9F6EC48-08CC-47FB-BD10-A439DFFD38EF}" destId="{815E5ED5-8BF5-4A48-9D44-A1A2FE24AABC}" srcOrd="0" destOrd="0" presId="urn:microsoft.com/office/officeart/2008/layout/TitlePictureLineup"/>
    <dgm:cxn modelId="{248A061E-4978-4DC5-9E53-0A21E6934081}" type="presOf" srcId="{D2C024FE-077A-425B-80E2-03F424F4BDBE}" destId="{07DAB821-271B-4A6B-9578-B96C610D7444}" srcOrd="0" destOrd="0" presId="urn:microsoft.com/office/officeart/2008/layout/TitlePictureLineup"/>
    <dgm:cxn modelId="{657B5D40-3115-44E6-AEE0-3466DDB37497}" type="presOf" srcId="{269DD74D-4368-4FE7-9A97-9BFC327313DB}" destId="{DB145CB0-5E9A-400F-8E60-A6FBBAC44D4E}" srcOrd="0" destOrd="0" presId="urn:microsoft.com/office/officeart/2008/layout/TitlePictureLineup"/>
    <dgm:cxn modelId="{DBF9B95D-729B-4D96-AF60-0A594413E330}" type="presOf" srcId="{CD23C25D-DF2E-44FC-846C-DF369846C9E6}" destId="{BF2466C4-C687-49DE-A5CB-CC7A92EB2675}" srcOrd="0" destOrd="0" presId="urn:microsoft.com/office/officeart/2008/layout/TitlePictureLineup"/>
    <dgm:cxn modelId="{86297473-F155-4561-B54D-F9BC8E842D22}" srcId="{EA38CE97-FA43-4531-BE43-0F5E12559FDC}" destId="{0B645ECA-6C5A-4718-987F-AD0CA1FC1FD2}" srcOrd="0" destOrd="0" parTransId="{510A4C54-194A-4D3F-8176-E00691EFC66A}" sibTransId="{4059F79E-8E14-4A71-AD3B-53DFCD7A97F1}"/>
    <dgm:cxn modelId="{3CC3B876-5BB2-4732-B1D7-C3C1256EA1ED}" type="presOf" srcId="{FB9FFD07-94C6-42B7-BB98-1F706A3F11A9}" destId="{BF2466C4-C687-49DE-A5CB-CC7A92EB2675}" srcOrd="0" destOrd="1" presId="urn:microsoft.com/office/officeart/2008/layout/TitlePictureLineup"/>
    <dgm:cxn modelId="{B9A5D080-644E-4DEE-815C-219F25E159EA}" type="presOf" srcId="{332D8AE1-560D-4142-B1EB-DBBEE214CD47}" destId="{A597FA34-20E3-4281-B98C-867A2BBAF132}" srcOrd="0" destOrd="0" presId="urn:microsoft.com/office/officeart/2008/layout/TitlePictureLineup"/>
    <dgm:cxn modelId="{7B505884-9891-4CD6-B93C-9EF2E6518128}" srcId="{C9F6EC48-08CC-47FB-BD10-A439DFFD38EF}" destId="{CD23C25D-DF2E-44FC-846C-DF369846C9E6}" srcOrd="0" destOrd="0" parTransId="{FD8774A2-CF3A-4333-8E13-64853560E4E8}" sibTransId="{574E83D6-631E-435A-BCDC-E54AC157E355}"/>
    <dgm:cxn modelId="{DCBF3A95-6722-41A0-822F-107528180CFD}" srcId="{D2C024FE-077A-425B-80E2-03F424F4BDBE}" destId="{EA38CE97-FA43-4531-BE43-0F5E12559FDC}" srcOrd="1" destOrd="0" parTransId="{655AE1E7-534D-4B2A-9E07-412D480F3201}" sibTransId="{47F66BCD-FF42-45C6-89AE-1AD9EA0F81F7}"/>
    <dgm:cxn modelId="{F15AB299-1C7E-4CA0-9EB3-CCFBC0BFFD57}" srcId="{C9F6EC48-08CC-47FB-BD10-A439DFFD38EF}" destId="{FB9FFD07-94C6-42B7-BB98-1F706A3F11A9}" srcOrd="1" destOrd="0" parTransId="{A8996D36-9EA5-432B-9125-259414CEDB3D}" sibTransId="{2354015E-4758-44EF-938D-0F260F05EEF3}"/>
    <dgm:cxn modelId="{53DE159C-3A39-4887-B875-4D12F607C5D3}" srcId="{9F22D5F8-4AAA-4EE6-8C46-ACEA58D0D017}" destId="{332D8AE1-560D-4142-B1EB-DBBEE214CD47}" srcOrd="0" destOrd="0" parTransId="{C8953197-69F6-4558-9870-A6154305765D}" sibTransId="{285A42FE-0A53-4F7D-81AC-E3EAD215F3B6}"/>
    <dgm:cxn modelId="{386D96A7-F385-465A-B2A6-2DFB9F8EF77D}" srcId="{D2C024FE-077A-425B-80E2-03F424F4BDBE}" destId="{9F22D5F8-4AAA-4EE6-8C46-ACEA58D0D017}" srcOrd="0" destOrd="0" parTransId="{B5244EE8-85E3-4183-A762-F1F7B5D8A962}" sibTransId="{752D9924-C046-4866-BC5A-BE9D31EC1936}"/>
    <dgm:cxn modelId="{07739CB7-3B54-4235-8C65-793CFEF1DEE2}" type="presOf" srcId="{9F22D5F8-4AAA-4EE6-8C46-ACEA58D0D017}" destId="{68563BD5-4C4F-44C3-92BE-1877EA8DDE0B}" srcOrd="0" destOrd="0" presId="urn:microsoft.com/office/officeart/2008/layout/TitlePictureLineup"/>
    <dgm:cxn modelId="{FC2842CF-329E-4D91-873D-3E32336090AC}" srcId="{D2C024FE-077A-425B-80E2-03F424F4BDBE}" destId="{B4C0881B-BFCE-42CD-AF25-E3013814B388}" srcOrd="2" destOrd="0" parTransId="{BE11DB57-2364-4BBE-8490-A705F5F0CE5B}" sibTransId="{C71C7999-8B97-44B5-94E8-8307DFC62BE7}"/>
    <dgm:cxn modelId="{78BA12E6-C23E-4DDE-8835-7B3A6EA953F8}" srcId="{D2C024FE-077A-425B-80E2-03F424F4BDBE}" destId="{C9F6EC48-08CC-47FB-BD10-A439DFFD38EF}" srcOrd="3" destOrd="0" parTransId="{FDF3B9BF-632E-40E6-8C7D-5B37CF13D553}" sibTransId="{077CE0E0-65FF-4C74-B238-258318564056}"/>
    <dgm:cxn modelId="{0E1CD3FC-6F69-40BF-A5E2-2855B4AA2E8E}" srcId="{B4C0881B-BFCE-42CD-AF25-E3013814B388}" destId="{269DD74D-4368-4FE7-9A97-9BFC327313DB}" srcOrd="0" destOrd="0" parTransId="{8526E654-981D-4ED4-B981-64376BE9C1C3}" sibTransId="{BB34576F-400A-4B87-8A79-F8C754F276FE}"/>
    <dgm:cxn modelId="{A1B68157-23D1-40FE-9AD2-28E29781E9A1}" type="presParOf" srcId="{07DAB821-271B-4A6B-9578-B96C610D7444}" destId="{A3BF82B1-9204-4B57-BC69-17ECF13D0FC5}" srcOrd="0" destOrd="0" presId="urn:microsoft.com/office/officeart/2008/layout/TitlePictureLineup"/>
    <dgm:cxn modelId="{1C42AD85-2D1A-472C-8CD2-EDD1F2412830}" type="presParOf" srcId="{A3BF82B1-9204-4B57-BC69-17ECF13D0FC5}" destId="{28FB128C-9F5F-4C31-8368-51BF4403AC6E}" srcOrd="0" destOrd="0" presId="urn:microsoft.com/office/officeart/2008/layout/TitlePictureLineup"/>
    <dgm:cxn modelId="{70F990A9-8ED0-4736-86A9-28319F627CAB}" type="presParOf" srcId="{A3BF82B1-9204-4B57-BC69-17ECF13D0FC5}" destId="{5D4AB739-772B-42FD-B47F-FB1D333E3DA2}" srcOrd="1" destOrd="0" presId="urn:microsoft.com/office/officeart/2008/layout/TitlePictureLineup"/>
    <dgm:cxn modelId="{0C8D8922-A815-4F94-9418-B23061E5E612}" type="presParOf" srcId="{A3BF82B1-9204-4B57-BC69-17ECF13D0FC5}" destId="{A597FA34-20E3-4281-B98C-867A2BBAF132}" srcOrd="2" destOrd="0" presId="urn:microsoft.com/office/officeart/2008/layout/TitlePictureLineup"/>
    <dgm:cxn modelId="{E655C6A5-3696-4103-B1A0-BE2611D583AC}" type="presParOf" srcId="{A3BF82B1-9204-4B57-BC69-17ECF13D0FC5}" destId="{68563BD5-4C4F-44C3-92BE-1877EA8DDE0B}" srcOrd="3" destOrd="0" presId="urn:microsoft.com/office/officeart/2008/layout/TitlePictureLineup"/>
    <dgm:cxn modelId="{AA40AB7D-BCAA-4F61-B824-BF0813CC8E82}" type="presParOf" srcId="{07DAB821-271B-4A6B-9578-B96C610D7444}" destId="{73AED712-78F6-41C1-BDCC-2F7CBFADE718}" srcOrd="1" destOrd="0" presId="urn:microsoft.com/office/officeart/2008/layout/TitlePictureLineup"/>
    <dgm:cxn modelId="{D9BBE58E-0009-4B6B-B1D0-116E9BD0A511}" type="presParOf" srcId="{07DAB821-271B-4A6B-9578-B96C610D7444}" destId="{8CC7ADFF-E456-43EE-A7FB-AC3DEA6E7323}" srcOrd="2" destOrd="0" presId="urn:microsoft.com/office/officeart/2008/layout/TitlePictureLineup"/>
    <dgm:cxn modelId="{D8736B97-DAE3-4B36-BF37-1541AA8E180C}" type="presParOf" srcId="{8CC7ADFF-E456-43EE-A7FB-AC3DEA6E7323}" destId="{C4C7EA26-6B2D-4808-A1E5-84982A49A9D7}" srcOrd="0" destOrd="0" presId="urn:microsoft.com/office/officeart/2008/layout/TitlePictureLineup"/>
    <dgm:cxn modelId="{2D41D340-8CE6-4D25-A571-6163BA1DBFA1}" type="presParOf" srcId="{8CC7ADFF-E456-43EE-A7FB-AC3DEA6E7323}" destId="{14A37344-49F7-4B87-9A5C-19655BA5FD7F}" srcOrd="1" destOrd="0" presId="urn:microsoft.com/office/officeart/2008/layout/TitlePictureLineup"/>
    <dgm:cxn modelId="{3978741D-9D4D-46C5-9C50-E2C4B3167E30}" type="presParOf" srcId="{8CC7ADFF-E456-43EE-A7FB-AC3DEA6E7323}" destId="{0CB65B65-654A-479B-8865-BBF87CE8E20E}" srcOrd="2" destOrd="0" presId="urn:microsoft.com/office/officeart/2008/layout/TitlePictureLineup"/>
    <dgm:cxn modelId="{654A231A-61B7-40C9-8AA0-D2AC6FCB22E0}" type="presParOf" srcId="{8CC7ADFF-E456-43EE-A7FB-AC3DEA6E7323}" destId="{DF9A089B-77A6-428B-8CDE-030D572DC4FB}" srcOrd="3" destOrd="0" presId="urn:microsoft.com/office/officeart/2008/layout/TitlePictureLineup"/>
    <dgm:cxn modelId="{42BC4ECA-2C0C-4BA0-9CA9-3E97E4637A58}" type="presParOf" srcId="{07DAB821-271B-4A6B-9578-B96C610D7444}" destId="{8B500838-1016-4AFD-A72C-C8016253B9AC}" srcOrd="3" destOrd="0" presId="urn:microsoft.com/office/officeart/2008/layout/TitlePictureLineup"/>
    <dgm:cxn modelId="{0AF0FF4E-5784-47F6-983F-F3603B8238EF}" type="presParOf" srcId="{07DAB821-271B-4A6B-9578-B96C610D7444}" destId="{36FFD5B4-50F6-4B9A-AC9E-F12DA5B61F76}" srcOrd="4" destOrd="0" presId="urn:microsoft.com/office/officeart/2008/layout/TitlePictureLineup"/>
    <dgm:cxn modelId="{2827A539-403C-49DD-BEFD-BED3C53F6D7F}" type="presParOf" srcId="{36FFD5B4-50F6-4B9A-AC9E-F12DA5B61F76}" destId="{E9EF4B57-3D50-4BB8-BE8C-58883D80F3D8}" srcOrd="0" destOrd="0" presId="urn:microsoft.com/office/officeart/2008/layout/TitlePictureLineup"/>
    <dgm:cxn modelId="{B08ADB24-8D5D-4691-AE9D-A82F373AEA5F}" type="presParOf" srcId="{36FFD5B4-50F6-4B9A-AC9E-F12DA5B61F76}" destId="{CBE9D548-FFA2-4896-AD0E-0258F1A68E39}" srcOrd="1" destOrd="0" presId="urn:microsoft.com/office/officeart/2008/layout/TitlePictureLineup"/>
    <dgm:cxn modelId="{9F645D00-A4E7-4B3C-8ACC-108FDF6332CD}" type="presParOf" srcId="{36FFD5B4-50F6-4B9A-AC9E-F12DA5B61F76}" destId="{DB145CB0-5E9A-400F-8E60-A6FBBAC44D4E}" srcOrd="2" destOrd="0" presId="urn:microsoft.com/office/officeart/2008/layout/TitlePictureLineup"/>
    <dgm:cxn modelId="{062B320C-28AD-41E7-BFF1-A1DB40AA897A}" type="presParOf" srcId="{36FFD5B4-50F6-4B9A-AC9E-F12DA5B61F76}" destId="{66D05271-3A62-4080-B84D-651B505F5A90}" srcOrd="3" destOrd="0" presId="urn:microsoft.com/office/officeart/2008/layout/TitlePictureLineup"/>
    <dgm:cxn modelId="{4B3E322C-EB43-49E5-B8A1-6A13A151F75D}" type="presParOf" srcId="{07DAB821-271B-4A6B-9578-B96C610D7444}" destId="{055EDC1D-D98B-41BC-BE3A-BD108D3223A2}" srcOrd="5" destOrd="0" presId="urn:microsoft.com/office/officeart/2008/layout/TitlePictureLineup"/>
    <dgm:cxn modelId="{F003A9B2-F87F-4F97-9B22-9884B165B688}" type="presParOf" srcId="{07DAB821-271B-4A6B-9578-B96C610D7444}" destId="{8A37F4BB-A22A-4389-B7EE-D6A795FF563B}" srcOrd="6" destOrd="0" presId="urn:microsoft.com/office/officeart/2008/layout/TitlePictureLineup"/>
    <dgm:cxn modelId="{62E67612-D164-49A5-A298-16C22D051DAF}" type="presParOf" srcId="{8A37F4BB-A22A-4389-B7EE-D6A795FF563B}" destId="{A28FC7C0-B7F1-43C0-B2DA-5A5928D4B67D}" srcOrd="0" destOrd="0" presId="urn:microsoft.com/office/officeart/2008/layout/TitlePictureLineup"/>
    <dgm:cxn modelId="{3F51B7AF-F4F2-4976-B523-C2B3D003715A}" type="presParOf" srcId="{8A37F4BB-A22A-4389-B7EE-D6A795FF563B}" destId="{40DAEBDF-4A21-4DA9-844A-38BB635B81FA}" srcOrd="1" destOrd="0" presId="urn:microsoft.com/office/officeart/2008/layout/TitlePictureLineup"/>
    <dgm:cxn modelId="{97807103-59FF-4493-86CA-FD200C57978A}" type="presParOf" srcId="{8A37F4BB-A22A-4389-B7EE-D6A795FF563B}" destId="{BF2466C4-C687-49DE-A5CB-CC7A92EB2675}" srcOrd="2" destOrd="0" presId="urn:microsoft.com/office/officeart/2008/layout/TitlePictureLineup"/>
    <dgm:cxn modelId="{321C5964-B20A-412D-A86B-0F5D50DAF930}" type="presParOf" srcId="{8A37F4BB-A22A-4389-B7EE-D6A795FF563B}" destId="{815E5ED5-8BF5-4A48-9D44-A1A2FE24AABC}"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128C-9F5F-4C31-8368-51BF4403AC6E}">
      <dsp:nvSpPr>
        <dsp:cNvPr id="0" name=""/>
        <dsp:cNvSpPr/>
      </dsp:nvSpPr>
      <dsp:spPr>
        <a:xfrm>
          <a:off x="1021" y="1338329"/>
          <a:ext cx="0" cy="3527953"/>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AB739-772B-42FD-B47F-FB1D333E3DA2}">
      <dsp:nvSpPr>
        <dsp:cNvPr id="0" name=""/>
        <dsp:cNvSpPr/>
      </dsp:nvSpPr>
      <dsp:spPr>
        <a:xfrm>
          <a:off x="99019" y="1455928"/>
          <a:ext cx="1855507" cy="15875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7FA34-20E3-4281-B98C-867A2BBAF132}">
      <dsp:nvSpPr>
        <dsp:cNvPr id="0" name=""/>
        <dsp:cNvSpPr/>
      </dsp:nvSpPr>
      <dsp:spPr>
        <a:xfrm>
          <a:off x="99019" y="3043507"/>
          <a:ext cx="1855507" cy="182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US" sz="1200" b="1" i="1" kern="1200" dirty="0">
              <a:solidFill>
                <a:srgbClr val="40627E"/>
              </a:solidFill>
            </a:rPr>
            <a:t>Focus: Early diagnosis and detection</a:t>
          </a:r>
        </a:p>
        <a:p>
          <a:pPr marL="0" lvl="0" indent="0" algn="ctr" defTabSz="533400">
            <a:lnSpc>
              <a:spcPct val="90000"/>
            </a:lnSpc>
            <a:spcBef>
              <a:spcPct val="0"/>
            </a:spcBef>
            <a:spcAft>
              <a:spcPct val="35000"/>
            </a:spcAft>
            <a:buNone/>
          </a:pPr>
          <a:r>
            <a:rPr lang="en-US" sz="1200" kern="1200" dirty="0">
              <a:solidFill>
                <a:srgbClr val="40627E"/>
              </a:solidFill>
            </a:rPr>
            <a:t>Active and healthy aging begins with a prolonged health regimen.  Tech-enabled solutions that engage users in health and wellness techniques will allow active and meaningful senior lifestyles.</a:t>
          </a:r>
          <a:endParaRPr lang="en-GB" sz="1200" kern="1200" dirty="0">
            <a:solidFill>
              <a:srgbClr val="40627E"/>
            </a:solidFill>
          </a:endParaRPr>
        </a:p>
      </dsp:txBody>
      <dsp:txXfrm>
        <a:off x="99019" y="3043507"/>
        <a:ext cx="1855507" cy="1822775"/>
      </dsp:txXfrm>
    </dsp:sp>
    <dsp:sp modelId="{68563BD5-4C4F-44C3-92BE-1877EA8DDE0B}">
      <dsp:nvSpPr>
        <dsp:cNvPr id="0" name=""/>
        <dsp:cNvSpPr/>
      </dsp:nvSpPr>
      <dsp:spPr>
        <a:xfrm>
          <a:off x="1021" y="890332"/>
          <a:ext cx="1959974" cy="50399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Preventive</a:t>
          </a:r>
          <a:r>
            <a:rPr lang="fr-FR" sz="1800" b="1" kern="1200" dirty="0"/>
            <a:t> care</a:t>
          </a:r>
          <a:endParaRPr lang="en-GB" sz="1800" b="1" kern="1200" dirty="0"/>
        </a:p>
      </dsp:txBody>
      <dsp:txXfrm>
        <a:off x="1021" y="890332"/>
        <a:ext cx="1959974" cy="503999"/>
      </dsp:txXfrm>
    </dsp:sp>
    <dsp:sp modelId="{C4C7EA26-6B2D-4808-A1E5-84982A49A9D7}">
      <dsp:nvSpPr>
        <dsp:cNvPr id="0" name=""/>
        <dsp:cNvSpPr/>
      </dsp:nvSpPr>
      <dsp:spPr>
        <a:xfrm>
          <a:off x="2236076" y="1338329"/>
          <a:ext cx="0" cy="3527953"/>
        </a:xfrm>
        <a:prstGeom prst="lin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37344-49F7-4B87-9A5C-19655BA5FD7F}">
      <dsp:nvSpPr>
        <dsp:cNvPr id="0" name=""/>
        <dsp:cNvSpPr/>
      </dsp:nvSpPr>
      <dsp:spPr>
        <a:xfrm>
          <a:off x="2334075" y="1455928"/>
          <a:ext cx="1855507" cy="15875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65B65-654A-479B-8865-BBF87CE8E20E}">
      <dsp:nvSpPr>
        <dsp:cNvPr id="0" name=""/>
        <dsp:cNvSpPr/>
      </dsp:nvSpPr>
      <dsp:spPr>
        <a:xfrm>
          <a:off x="2334075" y="3036134"/>
          <a:ext cx="1855507" cy="266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n-GB" sz="1200" b="1" i="1" kern="1200" dirty="0">
              <a:solidFill>
                <a:srgbClr val="40627E"/>
              </a:solidFill>
              <a:latin typeface="Calibri"/>
              <a:ea typeface="+mn-ea"/>
              <a:cs typeface="+mn-cs"/>
            </a:rPr>
            <a:t>Focus: Using new technologies to redesign, coordinate and integrate health and social services and place citizens, patients and seniors at the centre of health systems.</a:t>
          </a:r>
        </a:p>
        <a:p>
          <a:pPr marL="0" lvl="0" indent="0" algn="ctr" defTabSz="533400">
            <a:lnSpc>
              <a:spcPct val="90000"/>
            </a:lnSpc>
            <a:spcBef>
              <a:spcPct val="0"/>
            </a:spcBef>
            <a:spcAft>
              <a:spcPct val="35000"/>
            </a:spcAft>
            <a:buNone/>
          </a:pPr>
          <a:r>
            <a:rPr lang="en-GB" sz="1200" b="1" i="1" kern="1200" dirty="0">
              <a:solidFill>
                <a:srgbClr val="40627E"/>
              </a:solidFill>
              <a:latin typeface="Calibri"/>
              <a:ea typeface="+mn-ea"/>
              <a:cs typeface="+mn-cs"/>
            </a:rPr>
            <a:t> </a:t>
          </a:r>
          <a:r>
            <a:rPr lang="en-GB" sz="1200" b="0" i="0" kern="1200" dirty="0">
              <a:solidFill>
                <a:srgbClr val="40627E"/>
              </a:solidFill>
              <a:latin typeface="Calibri"/>
              <a:ea typeface="+mn-ea"/>
              <a:cs typeface="+mn-cs"/>
            </a:rPr>
            <a:t>Technology in the integrated care domain is intended to provide support at the point of care, anytime and anywhere.</a:t>
          </a:r>
        </a:p>
      </dsp:txBody>
      <dsp:txXfrm>
        <a:off x="2334075" y="3036134"/>
        <a:ext cx="1855507" cy="2660396"/>
      </dsp:txXfrm>
    </dsp:sp>
    <dsp:sp modelId="{DF9A089B-77A6-428B-8CDE-030D572DC4FB}">
      <dsp:nvSpPr>
        <dsp:cNvPr id="0" name=""/>
        <dsp:cNvSpPr/>
      </dsp:nvSpPr>
      <dsp:spPr>
        <a:xfrm>
          <a:off x="2236076" y="890332"/>
          <a:ext cx="1959974" cy="50399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t>Integrated care</a:t>
          </a:r>
          <a:endParaRPr lang="en-GB" sz="1800" b="1" kern="1200" dirty="0"/>
        </a:p>
      </dsp:txBody>
      <dsp:txXfrm>
        <a:off x="2236076" y="890332"/>
        <a:ext cx="1959974" cy="503999"/>
      </dsp:txXfrm>
    </dsp:sp>
    <dsp:sp modelId="{E9EF4B57-3D50-4BB8-BE8C-58883D80F3D8}">
      <dsp:nvSpPr>
        <dsp:cNvPr id="0" name=""/>
        <dsp:cNvSpPr/>
      </dsp:nvSpPr>
      <dsp:spPr>
        <a:xfrm>
          <a:off x="4471132" y="1338329"/>
          <a:ext cx="0" cy="3527953"/>
        </a:xfrm>
        <a:prstGeom prst="lin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9D548-FFA2-4896-AD0E-0258F1A68E39}">
      <dsp:nvSpPr>
        <dsp:cNvPr id="0" name=""/>
        <dsp:cNvSpPr/>
      </dsp:nvSpPr>
      <dsp:spPr>
        <a:xfrm>
          <a:off x="4569130" y="1455928"/>
          <a:ext cx="1855507" cy="15875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45CB0-5E9A-400F-8E60-A6FBBAC44D4E}">
      <dsp:nvSpPr>
        <dsp:cNvPr id="0" name=""/>
        <dsp:cNvSpPr/>
      </dsp:nvSpPr>
      <dsp:spPr>
        <a:xfrm>
          <a:off x="4569130" y="3043507"/>
          <a:ext cx="1855507" cy="182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200" b="1" i="1" kern="1200" dirty="0">
              <a:solidFill>
                <a:srgbClr val="40627E"/>
              </a:solidFill>
              <a:latin typeface="Calibri"/>
              <a:ea typeface="+mn-ea"/>
              <a:cs typeface="+mn-cs"/>
            </a:rPr>
            <a:t>Focus: Tele-monitoring via smart home and living technologies</a:t>
          </a:r>
        </a:p>
        <a:p>
          <a:pPr marL="0" marR="0" lvl="0" indent="0" algn="ctr" defTabSz="533400" eaLnBrk="1" fontAlgn="auto" latinLnBrk="0" hangingPunct="1">
            <a:lnSpc>
              <a:spcPct val="90000"/>
            </a:lnSpc>
            <a:spcBef>
              <a:spcPct val="0"/>
            </a:spcBef>
            <a:spcAft>
              <a:spcPct val="35000"/>
            </a:spcAft>
            <a:buClrTx/>
            <a:buSzTx/>
            <a:buFontTx/>
            <a:buNone/>
            <a:tabLst/>
            <a:defRPr/>
          </a:pPr>
          <a:r>
            <a:rPr lang="en-US" sz="1200" b="0" i="0" kern="1200" dirty="0">
              <a:solidFill>
                <a:srgbClr val="40627E"/>
              </a:solidFill>
              <a:latin typeface="Calibri"/>
              <a:ea typeface="+mn-ea"/>
              <a:cs typeface="+mn-cs"/>
            </a:rPr>
            <a:t>Connected living is made possible through smart sensors and buildings, mHealth solutions, mobility aids, secure data, robotics, and e-health</a:t>
          </a:r>
          <a:r>
            <a:rPr lang="en-US" sz="1200" b="0" i="0" kern="1200" dirty="0">
              <a:solidFill>
                <a:srgbClr val="40627E"/>
              </a:solidFill>
              <a:latin typeface="+mn-lt"/>
              <a:ea typeface="+mn-ea"/>
              <a:cs typeface="+mn-cs"/>
            </a:rPr>
            <a:t>.</a:t>
          </a:r>
          <a:endParaRPr lang="en-GB" sz="1200" b="0" i="0" kern="1200" dirty="0">
            <a:solidFill>
              <a:srgbClr val="40627E"/>
            </a:solidFill>
            <a:latin typeface="Calibri"/>
            <a:ea typeface="+mn-ea"/>
            <a:cs typeface="+mn-cs"/>
          </a:endParaRPr>
        </a:p>
      </dsp:txBody>
      <dsp:txXfrm>
        <a:off x="4569130" y="3043507"/>
        <a:ext cx="1855507" cy="1822775"/>
      </dsp:txXfrm>
    </dsp:sp>
    <dsp:sp modelId="{66D05271-3A62-4080-B84D-651B505F5A90}">
      <dsp:nvSpPr>
        <dsp:cNvPr id="0" name=""/>
        <dsp:cNvSpPr/>
      </dsp:nvSpPr>
      <dsp:spPr>
        <a:xfrm>
          <a:off x="4471132" y="890332"/>
          <a:ext cx="1959974" cy="50399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Independent and connected living</a:t>
          </a:r>
        </a:p>
      </dsp:txBody>
      <dsp:txXfrm>
        <a:off x="4471132" y="890332"/>
        <a:ext cx="1959974" cy="503999"/>
      </dsp:txXfrm>
    </dsp:sp>
    <dsp:sp modelId="{A28FC7C0-B7F1-43C0-B2DA-5A5928D4B67D}">
      <dsp:nvSpPr>
        <dsp:cNvPr id="0" name=""/>
        <dsp:cNvSpPr/>
      </dsp:nvSpPr>
      <dsp:spPr>
        <a:xfrm>
          <a:off x="6706187" y="1338329"/>
          <a:ext cx="0" cy="3527953"/>
        </a:xfrm>
        <a:prstGeom prst="lin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DAEBDF-4A21-4DA9-844A-38BB635B81FA}">
      <dsp:nvSpPr>
        <dsp:cNvPr id="0" name=""/>
        <dsp:cNvSpPr/>
      </dsp:nvSpPr>
      <dsp:spPr>
        <a:xfrm>
          <a:off x="6804186" y="1455928"/>
          <a:ext cx="1855507" cy="158757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466C4-C687-49DE-A5CB-CC7A92EB2675}">
      <dsp:nvSpPr>
        <dsp:cNvPr id="0" name=""/>
        <dsp:cNvSpPr/>
      </dsp:nvSpPr>
      <dsp:spPr>
        <a:xfrm>
          <a:off x="6804186" y="3043507"/>
          <a:ext cx="1855507" cy="182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endParaRPr lang="en-GB" sz="1200" b="1" i="1" kern="1200" dirty="0">
            <a:solidFill>
              <a:srgbClr val="40627E"/>
            </a:solidFill>
            <a:latin typeface="Calibri"/>
            <a:ea typeface="+mn-ea"/>
            <a:cs typeface="+mn-cs"/>
          </a:endParaRPr>
        </a:p>
        <a:p>
          <a:pPr marL="0" lvl="0" indent="0" algn="l" defTabSz="533400">
            <a:lnSpc>
              <a:spcPct val="90000"/>
            </a:lnSpc>
            <a:spcBef>
              <a:spcPct val="0"/>
            </a:spcBef>
            <a:spcAft>
              <a:spcPct val="35000"/>
            </a:spcAft>
            <a:buNone/>
          </a:pPr>
          <a:endParaRPr lang="en-US" sz="1200" b="0" i="0" kern="1200" dirty="0">
            <a:solidFill>
              <a:srgbClr val="40627E"/>
            </a:solidFill>
            <a:latin typeface="Calibri"/>
            <a:ea typeface="+mn-ea"/>
            <a:cs typeface="+mn-cs"/>
          </a:endParaRPr>
        </a:p>
      </dsp:txBody>
      <dsp:txXfrm>
        <a:off x="6804186" y="3043507"/>
        <a:ext cx="1855507" cy="1822775"/>
      </dsp:txXfrm>
    </dsp:sp>
    <dsp:sp modelId="{815E5ED5-8BF5-4A48-9D44-A1A2FE24AABC}">
      <dsp:nvSpPr>
        <dsp:cNvPr id="0" name=""/>
        <dsp:cNvSpPr/>
      </dsp:nvSpPr>
      <dsp:spPr>
        <a:xfrm>
          <a:off x="6706187" y="890332"/>
          <a:ext cx="1959974" cy="50399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t>Inclusive living</a:t>
          </a:r>
          <a:endParaRPr lang="en-GB" sz="1800" b="1" kern="1200" dirty="0"/>
        </a:p>
      </dsp:txBody>
      <dsp:txXfrm>
        <a:off x="6706187" y="890332"/>
        <a:ext cx="1959974" cy="503999"/>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E9BAB4-2537-4F4B-8CF4-899AFA0243AF}" type="datetimeFigureOut">
              <a:rPr lang="fr-FR" smtClean="0"/>
              <a:t>05/05/2022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657A3A-F198-E641-85B4-775023B6858B}" type="slidenum">
              <a:rPr lang="fr-FR" smtClean="0"/>
              <a:t>‹N°›</a:t>
            </a:fld>
            <a:endParaRPr lang="fr-FR"/>
          </a:p>
        </p:txBody>
      </p:sp>
    </p:spTree>
    <p:extLst>
      <p:ext uri="{BB962C8B-B14F-4D97-AF65-F5344CB8AC3E}">
        <p14:creationId xmlns:p14="http://schemas.microsoft.com/office/powerpoint/2010/main" val="3535408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A224F-5559-7B4D-9587-C7B20F43B127}" type="datetimeFigureOut">
              <a:rPr lang="fr-FR" smtClean="0"/>
              <a:t>05/05/2022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19E88-444E-7842-A9AC-16F98E173053}" type="slidenum">
              <a:rPr lang="fr-FR" smtClean="0"/>
              <a:t>‹N°›</a:t>
            </a:fld>
            <a:endParaRPr lang="fr-FR"/>
          </a:p>
        </p:txBody>
      </p:sp>
    </p:spTree>
    <p:extLst>
      <p:ext uri="{BB962C8B-B14F-4D97-AF65-F5344CB8AC3E}">
        <p14:creationId xmlns:p14="http://schemas.microsoft.com/office/powerpoint/2010/main" val="199608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descr="cover-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3050"/>
            <a:ext cx="9144000" cy="5314950"/>
          </a:xfrm>
          <a:prstGeom prst="rect">
            <a:avLst/>
          </a:prstGeom>
        </p:spPr>
      </p:pic>
      <p:pic>
        <p:nvPicPr>
          <p:cNvPr id="8" name="Image 7" descr="cove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5924" y="280053"/>
            <a:ext cx="3146552" cy="1134110"/>
          </a:xfrm>
          <a:prstGeom prst="rect">
            <a:avLst/>
          </a:prstGeom>
        </p:spPr>
      </p:pic>
      <p:sp>
        <p:nvSpPr>
          <p:cNvPr id="2" name="Title 1"/>
          <p:cNvSpPr>
            <a:spLocks noGrp="1"/>
          </p:cNvSpPr>
          <p:nvPr>
            <p:ph type="ctrTitle" hasCustomPrompt="1"/>
          </p:nvPr>
        </p:nvSpPr>
        <p:spPr>
          <a:xfrm>
            <a:off x="457200" y="1635437"/>
            <a:ext cx="8229600" cy="1106463"/>
          </a:xfrm>
        </p:spPr>
        <p:txBody>
          <a:bodyPr>
            <a:normAutofit/>
          </a:bodyPr>
          <a:lstStyle>
            <a:lvl1pPr algn="ctr">
              <a:lnSpc>
                <a:spcPct val="90000"/>
              </a:lnSpc>
              <a:defRPr sz="2800" b="1">
                <a:solidFill>
                  <a:schemeClr val="tx2"/>
                </a:solidFill>
              </a:defRPr>
            </a:lvl1pPr>
          </a:lstStyle>
          <a:p>
            <a:r>
              <a:rPr lang="en-GB" noProof="0" dirty="0"/>
              <a:t>Click to edit Master title style</a:t>
            </a:r>
          </a:p>
        </p:txBody>
      </p:sp>
      <p:sp>
        <p:nvSpPr>
          <p:cNvPr id="3" name="Subtitle 2"/>
          <p:cNvSpPr>
            <a:spLocks noGrp="1"/>
          </p:cNvSpPr>
          <p:nvPr>
            <p:ph type="subTitle" idx="1" hasCustomPrompt="1"/>
          </p:nvPr>
        </p:nvSpPr>
        <p:spPr>
          <a:xfrm>
            <a:off x="457200" y="3026509"/>
            <a:ext cx="3326749" cy="373184"/>
          </a:xfrm>
        </p:spPr>
        <p:txBody>
          <a:bodyPr anchor="b">
            <a:normAutofit/>
          </a:bodyPr>
          <a:lstStyle>
            <a:lvl1pPr marL="0" indent="0" algn="ctr">
              <a:buNone/>
              <a:defRPr sz="1200" b="1"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Author Name</a:t>
            </a:r>
          </a:p>
        </p:txBody>
      </p:sp>
      <p:sp>
        <p:nvSpPr>
          <p:cNvPr id="11" name="Espace réservé du texte 10"/>
          <p:cNvSpPr>
            <a:spLocks noGrp="1"/>
          </p:cNvSpPr>
          <p:nvPr>
            <p:ph type="body" sz="quarter" idx="13" hasCustomPrompt="1"/>
          </p:nvPr>
        </p:nvSpPr>
        <p:spPr>
          <a:xfrm>
            <a:off x="457200" y="3406159"/>
            <a:ext cx="3327400" cy="436562"/>
          </a:xfrm>
        </p:spPr>
        <p:txBody>
          <a:bodyPr anchor="t">
            <a:noAutofit/>
          </a:bodyPr>
          <a:lstStyle>
            <a:lvl1pPr marL="0" indent="0" algn="ctr">
              <a:buNone/>
              <a:defRPr sz="1200" cap="all">
                <a:solidFill>
                  <a:srgbClr val="2F5E79"/>
                </a:solidFill>
              </a:defRPr>
            </a:lvl1pPr>
          </a:lstStyle>
          <a:p>
            <a:r>
              <a:rPr lang="en-GB" noProof="0" dirty="0"/>
              <a:t>Function/Organization</a:t>
            </a:r>
          </a:p>
        </p:txBody>
      </p:sp>
      <p:sp>
        <p:nvSpPr>
          <p:cNvPr id="13" name="Espace réservé du texte 10"/>
          <p:cNvSpPr>
            <a:spLocks noGrp="1"/>
          </p:cNvSpPr>
          <p:nvPr>
            <p:ph type="body" sz="quarter" idx="14" hasCustomPrompt="1"/>
          </p:nvPr>
        </p:nvSpPr>
        <p:spPr>
          <a:xfrm>
            <a:off x="5359400" y="3406159"/>
            <a:ext cx="3327400" cy="436562"/>
          </a:xfrm>
        </p:spPr>
        <p:txBody>
          <a:bodyPr anchor="t">
            <a:noAutofit/>
          </a:bodyPr>
          <a:lstStyle>
            <a:lvl1pPr marL="0" indent="0" algn="ctr">
              <a:buNone/>
              <a:defRPr sz="1200" cap="all">
                <a:solidFill>
                  <a:srgbClr val="2F5E79"/>
                </a:solidFill>
              </a:defRPr>
            </a:lvl1pPr>
          </a:lstStyle>
          <a:p>
            <a:r>
              <a:rPr lang="en-GB" noProof="0" dirty="0"/>
              <a:t>Place</a:t>
            </a:r>
          </a:p>
        </p:txBody>
      </p:sp>
      <p:sp>
        <p:nvSpPr>
          <p:cNvPr id="14" name="Espace réservé du texte 10"/>
          <p:cNvSpPr>
            <a:spLocks noGrp="1"/>
          </p:cNvSpPr>
          <p:nvPr>
            <p:ph type="body" sz="quarter" idx="15" hasCustomPrompt="1"/>
          </p:nvPr>
        </p:nvSpPr>
        <p:spPr>
          <a:xfrm>
            <a:off x="5359400" y="2963131"/>
            <a:ext cx="3327400" cy="436562"/>
          </a:xfrm>
        </p:spPr>
        <p:txBody>
          <a:bodyPr anchor="b">
            <a:noAutofit/>
          </a:bodyPr>
          <a:lstStyle>
            <a:lvl1pPr marL="0" indent="0" algn="ctr">
              <a:buNone/>
              <a:defRPr sz="1200" b="0" cap="all">
                <a:solidFill>
                  <a:srgbClr val="2F5E79"/>
                </a:solidFill>
              </a:defRPr>
            </a:lvl1pPr>
          </a:lstStyle>
          <a:p>
            <a:r>
              <a:rPr lang="en-GB" noProof="0" dirty="0"/>
              <a:t>Date</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487" y="105300"/>
            <a:ext cx="7866182" cy="813005"/>
          </a:xfrm>
        </p:spPr>
        <p:txBody>
          <a:bodyPr/>
          <a:lstStyle/>
          <a:p>
            <a:r>
              <a:rPr lang="en-GB" noProof="0" dirty="0"/>
              <a:t>Click to edit Master title style</a:t>
            </a:r>
          </a:p>
        </p:txBody>
      </p:sp>
      <p:sp>
        <p:nvSpPr>
          <p:cNvPr id="3" name="Vertical Text Placeholder 2"/>
          <p:cNvSpPr>
            <a:spLocks noGrp="1"/>
          </p:cNvSpPr>
          <p:nvPr>
            <p:ph type="body" orient="vert" idx="1"/>
          </p:nvPr>
        </p:nvSpPr>
        <p:spPr/>
        <p:txBody>
          <a:bodyPr vert="eaVert"/>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8FB91EB8-2ED1-1449-8067-D7AD4F7DF237}" type="datetime1">
              <a:rPr lang="en-GB" noProof="0" smtClean="0"/>
              <a:t>05/05/2022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7" name="Image 6" descr="fi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0776"/>
            <a:ext cx="9144000" cy="9525"/>
          </a:xfrm>
          <a:prstGeom prst="rect">
            <a:avLst/>
          </a:prstGeom>
        </p:spPr>
      </p:pic>
      <p:pic>
        <p:nvPicPr>
          <p:cNvPr id="8" name="Image 7" descr="inner-title-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829" y="400539"/>
            <a:ext cx="289560" cy="289560"/>
          </a:xfrm>
          <a:prstGeom prst="rect">
            <a:avLst/>
          </a:prstGeom>
        </p:spPr>
      </p:pic>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974" y="651282"/>
            <a:ext cx="1841826" cy="5474881"/>
          </a:xfrm>
        </p:spPr>
        <p:txBody>
          <a:bodyPr vert="eaVert"/>
          <a:lstStyle/>
          <a:p>
            <a:r>
              <a:rPr lang="en-GB" noProof="0"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A39A81C5-2C3B-E44F-A1EB-390CC1D1052A}" type="datetime1">
              <a:rPr lang="en-GB" noProof="0" smtClean="0"/>
              <a:t>05/05/2022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8" name="Image 7" descr="inner-title-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587957" y="275298"/>
            <a:ext cx="289560" cy="289560"/>
          </a:xfrm>
          <a:prstGeom prst="rect">
            <a:avLst/>
          </a:prstGeom>
        </p:spPr>
      </p:pic>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03F0E-7A18-4BE8-BB62-3B9C9D441DF7}" type="datetimeFigureOut">
              <a:rPr lang="fr-FR" smtClean="0">
                <a:solidFill>
                  <a:prstClr val="black">
                    <a:tint val="75000"/>
                  </a:prstClr>
                </a:solidFill>
              </a:rPr>
              <a:pPr/>
              <a:t>05/05/2022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4854BEA-D865-4B20-9659-51FC551EF132}" type="slidenum">
              <a:rPr lang="fr-FR" smtClean="0">
                <a:solidFill>
                  <a:prstClr val="black">
                    <a:tint val="75000"/>
                  </a:prstClr>
                </a:solidFill>
              </a:rPr>
              <a:pPr/>
              <a:t>‹N°›</a:t>
            </a:fld>
            <a:endParaRPr lang="fr-FR">
              <a:solidFill>
                <a:prstClr val="black">
                  <a:tint val="75000"/>
                </a:prstClr>
              </a:solidFill>
            </a:endParaRPr>
          </a:p>
        </p:txBody>
      </p:sp>
      <p:sp>
        <p:nvSpPr>
          <p:cNvPr id="5" name="Title 1"/>
          <p:cNvSpPr>
            <a:spLocks noGrp="1"/>
          </p:cNvSpPr>
          <p:nvPr>
            <p:ph type="title"/>
          </p:nvPr>
        </p:nvSpPr>
        <p:spPr>
          <a:xfrm>
            <a:off x="457200" y="274638"/>
            <a:ext cx="8229600" cy="706090"/>
          </a:xfrm>
          <a:noFill/>
          <a:ln>
            <a:noFill/>
          </a:ln>
        </p:spPr>
        <p:txBody>
          <a:bodyPr>
            <a:normAutofit/>
          </a:bodyPr>
          <a:lstStyle>
            <a:lvl1pPr algn="l">
              <a:defRPr sz="2400">
                <a:solidFill>
                  <a:srgbClr val="FF0000"/>
                </a:solidFill>
              </a:defRPr>
            </a:lvl1pPr>
          </a:lstStyle>
          <a:p>
            <a:r>
              <a:rPr lang="en-US" dirty="0"/>
              <a:t>Click to edit Master title style</a:t>
            </a:r>
            <a:endParaRPr lang="fr-FR" dirty="0"/>
          </a:p>
        </p:txBody>
      </p:sp>
    </p:spTree>
    <p:extLst>
      <p:ext uri="{BB962C8B-B14F-4D97-AF65-F5344CB8AC3E}">
        <p14:creationId xmlns:p14="http://schemas.microsoft.com/office/powerpoint/2010/main" val="18061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690" y="105300"/>
            <a:ext cx="8081110" cy="813005"/>
          </a:xfrm>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2FB21877-E7C5-114B-B293-011CAF500312}" type="datetime1">
              <a:rPr lang="en-GB" noProof="0" smtClean="0"/>
              <a:t>05/05/2022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7" name="Image 6" descr="inner-title-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881" y="387513"/>
            <a:ext cx="289560" cy="289560"/>
          </a:xfrm>
          <a:prstGeom prst="rect">
            <a:avLst/>
          </a:prstGeom>
        </p:spPr>
      </p:pic>
      <p:pic>
        <p:nvPicPr>
          <p:cNvPr id="8" name="Image 7" descr="fil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0776"/>
            <a:ext cx="9144000" cy="95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9949" y="4498082"/>
            <a:ext cx="7504764" cy="1362075"/>
          </a:xfrm>
        </p:spPr>
        <p:txBody>
          <a:bodyPr anchor="t">
            <a:normAutofit/>
          </a:bodyPr>
          <a:lstStyle>
            <a:lvl1pPr algn="l">
              <a:lnSpc>
                <a:spcPct val="90000"/>
              </a:lnSpc>
              <a:defRPr sz="3200" b="1" cap="all"/>
            </a:lvl1pPr>
          </a:lstStyle>
          <a:p>
            <a:r>
              <a:rPr lang="en-GB" noProof="0" dirty="0"/>
              <a:t>Click to edit Master title style</a:t>
            </a:r>
          </a:p>
        </p:txBody>
      </p:sp>
      <p:sp>
        <p:nvSpPr>
          <p:cNvPr id="3" name="Text Placeholder 2"/>
          <p:cNvSpPr>
            <a:spLocks noGrp="1"/>
          </p:cNvSpPr>
          <p:nvPr>
            <p:ph type="body" idx="1"/>
          </p:nvPr>
        </p:nvSpPr>
        <p:spPr>
          <a:xfrm>
            <a:off x="722313" y="2867635"/>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4" name="Date Placeholder 3"/>
          <p:cNvSpPr>
            <a:spLocks noGrp="1"/>
          </p:cNvSpPr>
          <p:nvPr>
            <p:ph type="dt" sz="half" idx="10"/>
          </p:nvPr>
        </p:nvSpPr>
        <p:spPr/>
        <p:txBody>
          <a:bodyPr/>
          <a:lstStyle/>
          <a:p>
            <a:fld id="{0645C17A-3F94-CF49-87E4-4D6A9B52D79E}" type="datetime1">
              <a:rPr lang="en-GB" noProof="0" smtClean="0"/>
              <a:t>05/05/2022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91AF2B4D-6B12-4EDF-87BB-2B55CECB6611}" type="slidenum">
              <a:rPr lang="en-GB" noProof="0" smtClean="0"/>
              <a:pPr/>
              <a:t>‹N°›</a:t>
            </a:fld>
            <a:endParaRPr lang="en-GB" noProof="0" dirty="0"/>
          </a:p>
        </p:txBody>
      </p:sp>
      <p:pic>
        <p:nvPicPr>
          <p:cNvPr id="7" name="Image 6" descr="inner-title-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389" y="4653410"/>
            <a:ext cx="289560" cy="289560"/>
          </a:xfrm>
          <a:prstGeom prst="rect">
            <a:avLst/>
          </a:prstGeom>
        </p:spPr>
      </p:pic>
      <p:pic>
        <p:nvPicPr>
          <p:cNvPr id="8" name="Image 7" descr="fil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21676"/>
            <a:ext cx="9144000" cy="9525"/>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8974" y="111813"/>
            <a:ext cx="7872696" cy="813005"/>
          </a:xfrm>
        </p:spPr>
        <p:txBody>
          <a:bodyPr/>
          <a:lstStyle>
            <a:lvl1pPr algn="l">
              <a:defRPr/>
            </a:lvl1pPr>
          </a:lstStyle>
          <a:p>
            <a:r>
              <a:rPr lang="en-GB" noProof="0"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4"/>
          <p:cNvSpPr>
            <a:spLocks noGrp="1"/>
          </p:cNvSpPr>
          <p:nvPr>
            <p:ph type="dt" sz="half" idx="10"/>
          </p:nvPr>
        </p:nvSpPr>
        <p:spPr/>
        <p:txBody>
          <a:bodyPr/>
          <a:lstStyle/>
          <a:p>
            <a:fld id="{5C6B622B-7E31-4C4E-B850-3C63F292D75D}" type="datetime1">
              <a:rPr lang="en-GB" noProof="0" smtClean="0"/>
              <a:t>05/05/2022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8" name="Image 7" descr="inner-title-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829" y="400539"/>
            <a:ext cx="289560" cy="289560"/>
          </a:xfrm>
          <a:prstGeom prst="rect">
            <a:avLst/>
          </a:prstGeom>
        </p:spPr>
      </p:pic>
      <p:pic>
        <p:nvPicPr>
          <p:cNvPr id="10" name="Image 9" descr="fil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0776"/>
            <a:ext cx="9144000" cy="9525"/>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487" y="105300"/>
            <a:ext cx="7866182" cy="813005"/>
          </a:xfrm>
        </p:spPr>
        <p:txBody>
          <a:bodyPr/>
          <a:lstStyle>
            <a:lvl1pPr>
              <a:defRPr/>
            </a:lvl1pPr>
          </a:lstStyle>
          <a:p>
            <a:r>
              <a:rPr lang="en-GB" noProof="0"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0"/>
          </p:nvPr>
        </p:nvSpPr>
        <p:spPr/>
        <p:txBody>
          <a:bodyPr/>
          <a:lstStyle/>
          <a:p>
            <a:fld id="{DDDB3B92-D138-1D4B-BBF2-E03E535BFF26}" type="datetime1">
              <a:rPr lang="en-GB" noProof="0" smtClean="0"/>
              <a:t>05/05/2022</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10" name="Image 9" descr="fi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0776"/>
            <a:ext cx="9144000" cy="9525"/>
          </a:xfrm>
          <a:prstGeom prst="rect">
            <a:avLst/>
          </a:prstGeom>
        </p:spPr>
      </p:pic>
      <p:pic>
        <p:nvPicPr>
          <p:cNvPr id="11" name="Image 10" descr="inner-title-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829" y="400539"/>
            <a:ext cx="289560" cy="289560"/>
          </a:xfrm>
          <a:prstGeom prst="rect">
            <a:avLst/>
          </a:prstGeom>
        </p:spPr>
      </p:pic>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05300"/>
            <a:ext cx="7859669" cy="813005"/>
          </a:xfrm>
        </p:spPr>
        <p:txBody>
          <a:bodyPr/>
          <a:lstStyle/>
          <a:p>
            <a:r>
              <a:rPr lang="en-GB" noProof="0" dirty="0"/>
              <a:t>Click to edit Master title style</a:t>
            </a:r>
          </a:p>
        </p:txBody>
      </p:sp>
      <p:sp>
        <p:nvSpPr>
          <p:cNvPr id="3" name="Date Placeholder 2"/>
          <p:cNvSpPr>
            <a:spLocks noGrp="1"/>
          </p:cNvSpPr>
          <p:nvPr>
            <p:ph type="dt" sz="half" idx="10"/>
          </p:nvPr>
        </p:nvSpPr>
        <p:spPr/>
        <p:txBody>
          <a:bodyPr/>
          <a:lstStyle/>
          <a:p>
            <a:fld id="{68AEA6BD-2495-3444-AF0E-08236A5395DC}" type="datetime1">
              <a:rPr lang="en-GB" noProof="0" smtClean="0"/>
              <a:t>05/05/2022</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6" name="Image 5" descr="fi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0776"/>
            <a:ext cx="9144000" cy="9525"/>
          </a:xfrm>
          <a:prstGeom prst="rect">
            <a:avLst/>
          </a:prstGeom>
        </p:spPr>
      </p:pic>
      <p:pic>
        <p:nvPicPr>
          <p:cNvPr id="7" name="Image 6" descr="inner-title-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829" y="400539"/>
            <a:ext cx="289560" cy="289560"/>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CCA39-706E-624F-B5AA-29FE7A0F1E21}" type="datetime1">
              <a:rPr lang="en-GB" noProof="0" smtClean="0"/>
              <a:t>05/05/2022</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066355A-084C-D24E-9AD2-7E4FC41EA627}" type="slidenum">
              <a:rPr lang="en-GB" noProof="0" smtClean="0"/>
              <a:t>‹N°›</a:t>
            </a:fld>
            <a:endParaRPr lang="en-GB" noProof="0"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noProof="0"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edit Master text styles</a:t>
            </a:r>
          </a:p>
        </p:txBody>
      </p:sp>
      <p:sp>
        <p:nvSpPr>
          <p:cNvPr id="5" name="Date Placeholder 4"/>
          <p:cNvSpPr>
            <a:spLocks noGrp="1"/>
          </p:cNvSpPr>
          <p:nvPr>
            <p:ph type="dt" sz="half" idx="10"/>
          </p:nvPr>
        </p:nvSpPr>
        <p:spPr/>
        <p:txBody>
          <a:bodyPr/>
          <a:lstStyle/>
          <a:p>
            <a:fld id="{9968F8CB-F03B-DE4F-8565-B4F3EA69D8D9}" type="datetime1">
              <a:rPr lang="en-GB" noProof="0" smtClean="0"/>
              <a:t>05/05/2022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GB" noProof="0" smtClean="0"/>
              <a:pPr eaLnBrk="1" latinLnBrk="0" hangingPunct="1"/>
              <a:t>‹N°›</a:t>
            </a:fld>
            <a:endParaRPr kumimoji="0" lang="en-GB" noProof="0"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2256" y="4800600"/>
            <a:ext cx="5116432" cy="566738"/>
          </a:xfrm>
        </p:spPr>
        <p:txBody>
          <a:bodyPr anchor="ctr"/>
          <a:lstStyle>
            <a:lvl1pPr algn="l">
              <a:defRPr sz="2000" b="1"/>
            </a:lvl1pPr>
          </a:lstStyle>
          <a:p>
            <a:r>
              <a:rPr lang="en-GB" noProof="0"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F5E7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edit Master text styles</a:t>
            </a:r>
          </a:p>
        </p:txBody>
      </p:sp>
      <p:sp>
        <p:nvSpPr>
          <p:cNvPr id="5" name="Date Placeholder 4"/>
          <p:cNvSpPr>
            <a:spLocks noGrp="1"/>
          </p:cNvSpPr>
          <p:nvPr>
            <p:ph type="dt" sz="half" idx="10"/>
          </p:nvPr>
        </p:nvSpPr>
        <p:spPr/>
        <p:txBody>
          <a:bodyPr/>
          <a:lstStyle/>
          <a:p>
            <a:fld id="{72FD307D-50BA-F14A-8737-F2235E337F27}" type="datetime1">
              <a:rPr lang="en-GB" noProof="0" smtClean="0"/>
              <a:t>05/05/2022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066355A-084C-D24E-9AD2-7E4FC41EA627}" type="slidenum">
              <a:rPr lang="en-GB" noProof="0" smtClean="0"/>
              <a:t>‹N°›</a:t>
            </a:fld>
            <a:endParaRPr lang="en-GB" noProof="0" dirty="0"/>
          </a:p>
        </p:txBody>
      </p:sp>
      <p:pic>
        <p:nvPicPr>
          <p:cNvPr id="9" name="Image 8" descr="inner-title-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314" y="4973570"/>
            <a:ext cx="289560" cy="289560"/>
          </a:xfrm>
          <a:prstGeom prst="rect">
            <a:avLst/>
          </a:prstGeom>
        </p:spPr>
      </p:pic>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footer-b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91262"/>
            <a:ext cx="9144000" cy="566738"/>
          </a:xfrm>
          <a:prstGeom prst="rect">
            <a:avLst/>
          </a:prstGeom>
        </p:spPr>
      </p:pic>
      <p:sp>
        <p:nvSpPr>
          <p:cNvPr id="2" name="Title Placeholder 1"/>
          <p:cNvSpPr>
            <a:spLocks noGrp="1"/>
          </p:cNvSpPr>
          <p:nvPr>
            <p:ph type="title"/>
          </p:nvPr>
        </p:nvSpPr>
        <p:spPr>
          <a:xfrm>
            <a:off x="605690" y="105300"/>
            <a:ext cx="8015979" cy="8130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6507611" y="6382402"/>
            <a:ext cx="1854851" cy="365125"/>
          </a:xfrm>
          <a:prstGeom prst="rect">
            <a:avLst/>
          </a:prstGeom>
        </p:spPr>
        <p:txBody>
          <a:bodyPr vert="horz" lIns="91440" tIns="45720" rIns="91440" bIns="45720" rtlCol="0" anchor="ctr"/>
          <a:lstStyle>
            <a:lvl1pPr algn="r">
              <a:defRPr sz="1100">
                <a:solidFill>
                  <a:schemeClr val="accent1"/>
                </a:solidFill>
              </a:defRPr>
            </a:lvl1pPr>
          </a:lstStyle>
          <a:p>
            <a:fld id="{6CF4921D-E5EB-A041-9D85-EA1C4C5F8082}" type="datetime1">
              <a:rPr lang="fr-FR" smtClean="0"/>
              <a:t>05/05/2022</a:t>
            </a:fld>
            <a:endParaRPr lang="en-US" dirty="0"/>
          </a:p>
        </p:txBody>
      </p:sp>
      <p:sp>
        <p:nvSpPr>
          <p:cNvPr id="5" name="Footer Placeholder 4"/>
          <p:cNvSpPr>
            <a:spLocks noGrp="1"/>
          </p:cNvSpPr>
          <p:nvPr>
            <p:ph type="ftr" sz="quarter" idx="3"/>
          </p:nvPr>
        </p:nvSpPr>
        <p:spPr>
          <a:xfrm>
            <a:off x="1387231" y="6382402"/>
            <a:ext cx="5023990" cy="365125"/>
          </a:xfrm>
          <a:prstGeom prst="rect">
            <a:avLst/>
          </a:prstGeom>
        </p:spPr>
        <p:txBody>
          <a:bodyPr vert="horz" lIns="91440" tIns="45720" rIns="91440" bIns="45720" rtlCol="0" anchor="ctr"/>
          <a:lstStyle>
            <a:lvl1pPr algn="l">
              <a:defRPr sz="1100">
                <a:solidFill>
                  <a:srgbClr val="2F5E79"/>
                </a:solidFill>
              </a:defRPr>
            </a:lvl1pPr>
          </a:lstStyle>
          <a:p>
            <a:endParaRPr lang="en-US" dirty="0"/>
          </a:p>
        </p:txBody>
      </p:sp>
      <p:pic>
        <p:nvPicPr>
          <p:cNvPr id="10" name="Image 9" descr="inner-footer-log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0316" y="6375889"/>
            <a:ext cx="955548" cy="400558"/>
          </a:xfrm>
          <a:prstGeom prst="rect">
            <a:avLst/>
          </a:prstGeom>
        </p:spPr>
      </p:pic>
      <p:pic>
        <p:nvPicPr>
          <p:cNvPr id="12" name="Image 11" descr="footer-pagination-bg.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556733" y="6409671"/>
            <a:ext cx="299212" cy="366776"/>
          </a:xfrm>
          <a:prstGeom prst="rect">
            <a:avLst/>
          </a:prstGeom>
        </p:spPr>
      </p:pic>
      <p:sp>
        <p:nvSpPr>
          <p:cNvPr id="6" name="Slide Number Placeholder 5"/>
          <p:cNvSpPr>
            <a:spLocks noGrp="1"/>
          </p:cNvSpPr>
          <p:nvPr>
            <p:ph type="sldNum" sz="quarter" idx="4"/>
          </p:nvPr>
        </p:nvSpPr>
        <p:spPr>
          <a:xfrm>
            <a:off x="8525287" y="6396645"/>
            <a:ext cx="363416" cy="324830"/>
          </a:xfrm>
          <a:prstGeom prst="rect">
            <a:avLst/>
          </a:prstGeom>
        </p:spPr>
        <p:txBody>
          <a:bodyPr vert="horz" lIns="91440" tIns="45720" rIns="91440" bIns="45720" rtlCol="0" anchor="ctr"/>
          <a:lstStyle>
            <a:lvl1pPr algn="ctr">
              <a:defRPr sz="1000">
                <a:solidFill>
                  <a:schemeClr val="bg1"/>
                </a:solidFill>
              </a:defRPr>
            </a:lvl1pPr>
          </a:lstStyle>
          <a:p>
            <a:fld id="{2066355A-084C-D24E-9AD2-7E4FC41EA627}" type="slidenum">
              <a:rPr lang="en-US" smtClean="0"/>
              <a:pPr/>
              <a:t>‹N°›</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hf hdr="0" ftr="0" dt="0"/>
  <p:txStyles>
    <p:titleStyle>
      <a:lvl1pPr algn="l" defTabSz="457200" rtl="0" eaLnBrk="1" latinLnBrk="0" hangingPunct="1">
        <a:spcBef>
          <a:spcPct val="0"/>
        </a:spcBef>
        <a:buNone/>
        <a:defRPr sz="2400" b="1" kern="1200">
          <a:solidFill>
            <a:schemeClr val="tx2"/>
          </a:solidFill>
          <a:latin typeface="+mj-lt"/>
          <a:ea typeface="+mj-ea"/>
          <a:cs typeface="+mj-cs"/>
        </a:defRPr>
      </a:lvl1pPr>
    </p:titleStyle>
    <p:bodyStyle>
      <a:lvl1pPr marL="252000" indent="-252000" algn="l" defTabSz="457200" rtl="0" eaLnBrk="1" latinLnBrk="0" hangingPunct="1">
        <a:spcBef>
          <a:spcPct val="20000"/>
        </a:spcBef>
        <a:buClr>
          <a:schemeClr val="accent3"/>
        </a:buClr>
        <a:buFont typeface="Arial"/>
        <a:buChar char="•"/>
        <a:defRPr sz="16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1400" kern="1200">
          <a:solidFill>
            <a:schemeClr val="tx1">
              <a:lumMod val="85000"/>
              <a:lumOff val="15000"/>
            </a:schemeClr>
          </a:solidFill>
          <a:latin typeface="+mn-lt"/>
          <a:ea typeface="+mn-ea"/>
          <a:cs typeface="+mn-cs"/>
        </a:defRPr>
      </a:lvl2pPr>
      <a:lvl3pPr marL="1116000" indent="-180000" algn="l" defTabSz="457200" rtl="0" eaLnBrk="1" latinLnBrk="0" hangingPunct="1">
        <a:spcBef>
          <a:spcPct val="20000"/>
        </a:spcBef>
        <a:buClr>
          <a:schemeClr val="accent3"/>
        </a:buClr>
        <a:buFont typeface="Arial"/>
        <a:buChar char="•"/>
        <a:defRPr sz="1200" kern="1200">
          <a:solidFill>
            <a:schemeClr val="tx1">
              <a:lumMod val="85000"/>
              <a:lumOff val="15000"/>
            </a:schemeClr>
          </a:solidFill>
          <a:latin typeface="+mn-lt"/>
          <a:ea typeface="+mn-ea"/>
          <a:cs typeface="+mn-cs"/>
        </a:defRPr>
      </a:lvl3pPr>
      <a:lvl4pPr marL="1512000" indent="-212400" algn="l" defTabSz="457200" rtl="0" eaLnBrk="1" latinLnBrk="0" hangingPunct="1">
        <a:spcBef>
          <a:spcPct val="20000"/>
        </a:spcBef>
        <a:buClr>
          <a:schemeClr val="accent3"/>
        </a:buClr>
        <a:buFont typeface="Arial"/>
        <a:buChar char="–"/>
        <a:defRPr sz="1100" kern="1200">
          <a:solidFill>
            <a:schemeClr val="tx1">
              <a:lumMod val="85000"/>
              <a:lumOff val="15000"/>
            </a:schemeClr>
          </a:solidFill>
          <a:latin typeface="+mn-lt"/>
          <a:ea typeface="+mn-ea"/>
          <a:cs typeface="+mn-cs"/>
        </a:defRPr>
      </a:lvl4pPr>
      <a:lvl5pPr marL="1872000" indent="-198000" algn="l" defTabSz="457200" rtl="0" eaLnBrk="1" latinLnBrk="0" hangingPunct="1">
        <a:spcBef>
          <a:spcPct val="20000"/>
        </a:spcBef>
        <a:buClr>
          <a:schemeClr val="accent3"/>
        </a:buClr>
        <a:buFont typeface="Arial"/>
        <a:buChar char="»"/>
        <a:defRPr sz="11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idih-global.eu/wp-content/uploads/2021/05/IDIH_China-factsheet.pdf" TargetMode="External"/><Relationship Id="rId7" Type="http://schemas.openxmlformats.org/officeDocument/2006/relationships/image" Target="../media/image14.png"/><Relationship Id="rId2" Type="http://schemas.openxmlformats.org/officeDocument/2006/relationships/hyperlink" Target="https://idih-global.eu/wp-content/uploads/2021/06/IDIH_Canada-factsheet.pdf" TargetMode="External"/><Relationship Id="rId1" Type="http://schemas.openxmlformats.org/officeDocument/2006/relationships/slideLayout" Target="../slideLayouts/slideLayout2.xml"/><Relationship Id="rId6" Type="http://schemas.openxmlformats.org/officeDocument/2006/relationships/hyperlink" Target="https://idih-global.eu/wp-content/uploads/2021/06/IDIH_USA-factsheet.pdf" TargetMode="External"/><Relationship Id="rId5" Type="http://schemas.openxmlformats.org/officeDocument/2006/relationships/hyperlink" Target="https://idih-global.eu/wp-content/uploads/2021/06/IDIH_South-Korea-factsheet.pdf" TargetMode="External"/><Relationship Id="rId4" Type="http://schemas.openxmlformats.org/officeDocument/2006/relationships/hyperlink" Target="https://idih-global.eu/wp-content/uploads/2021/04/IDIH_Japan-factshee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idih-global.eu/outcome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nchor.fm/apre/episodes/The-one-on-Preventive-Care-and-Canada-e157uk4"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1853435"/>
            <a:ext cx="9144000" cy="1106463"/>
          </a:xfrm>
        </p:spPr>
        <p:txBody>
          <a:bodyPr>
            <a:normAutofit/>
          </a:bodyPr>
          <a:lstStyle/>
          <a:p>
            <a:r>
              <a:rPr lang="en-GB" sz="2400" dirty="0"/>
              <a:t>IDIH Project</a:t>
            </a:r>
          </a:p>
        </p:txBody>
      </p:sp>
    </p:spTree>
    <p:extLst>
      <p:ext uri="{BB962C8B-B14F-4D97-AF65-F5344CB8AC3E}">
        <p14:creationId xmlns:p14="http://schemas.microsoft.com/office/powerpoint/2010/main" val="249871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0" dirty="0">
                <a:solidFill>
                  <a:srgbClr val="EF7667"/>
                </a:solidFill>
              </a:rPr>
              <a:t>IDIH MAGAZINE</a:t>
            </a:r>
            <a:endParaRPr lang="en-GB" dirty="0"/>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10</a:t>
            </a:fld>
            <a:endParaRPr lang="en-GB" dirty="0"/>
          </a:p>
        </p:txBody>
      </p:sp>
      <p:sp>
        <p:nvSpPr>
          <p:cNvPr id="8" name="Foliennummernplatzhalter 3">
            <a:extLst>
              <a:ext uri="{FF2B5EF4-FFF2-40B4-BE49-F238E27FC236}">
                <a16:creationId xmlns:a16="http://schemas.microsoft.com/office/drawing/2014/main" id="{119830F3-B460-4EF6-A547-F754E8C5C8E6}"/>
              </a:ext>
            </a:extLst>
          </p:cNvPr>
          <p:cNvSpPr txBox="1">
            <a:spLocks/>
          </p:cNvSpPr>
          <p:nvPr/>
        </p:nvSpPr>
        <p:spPr>
          <a:xfrm>
            <a:off x="8525287" y="6396645"/>
            <a:ext cx="363416" cy="324830"/>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GB" smtClean="0"/>
              <a:pPr/>
              <a:t>10</a:t>
            </a:fld>
            <a:endParaRPr lang="en-GB" dirty="0"/>
          </a:p>
        </p:txBody>
      </p:sp>
      <p:sp>
        <p:nvSpPr>
          <p:cNvPr id="22" name="Inhaltsplatzhalter 2">
            <a:extLst>
              <a:ext uri="{FF2B5EF4-FFF2-40B4-BE49-F238E27FC236}">
                <a16:creationId xmlns:a16="http://schemas.microsoft.com/office/drawing/2014/main" id="{141F8081-9451-4A04-82BF-7D3964289702}"/>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52000" indent="-252000" algn="l" defTabSz="457200" rtl="0" eaLnBrk="1" latinLnBrk="0" hangingPunct="1">
              <a:spcBef>
                <a:spcPct val="20000"/>
              </a:spcBef>
              <a:buClr>
                <a:schemeClr val="accent3"/>
              </a:buClr>
              <a:buFont typeface="Arial"/>
              <a:buChar char="•"/>
              <a:defRPr sz="16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1400" kern="1200">
                <a:solidFill>
                  <a:schemeClr val="tx1">
                    <a:lumMod val="85000"/>
                    <a:lumOff val="15000"/>
                  </a:schemeClr>
                </a:solidFill>
                <a:latin typeface="+mn-lt"/>
                <a:ea typeface="+mn-ea"/>
                <a:cs typeface="+mn-cs"/>
              </a:defRPr>
            </a:lvl2pPr>
            <a:lvl3pPr marL="1116000" indent="-180000" algn="l" defTabSz="457200" rtl="0" eaLnBrk="1" latinLnBrk="0" hangingPunct="1">
              <a:spcBef>
                <a:spcPct val="20000"/>
              </a:spcBef>
              <a:buClr>
                <a:schemeClr val="accent3"/>
              </a:buClr>
              <a:buFont typeface="Arial"/>
              <a:buChar char="•"/>
              <a:defRPr sz="1200" kern="1200">
                <a:solidFill>
                  <a:schemeClr val="tx1">
                    <a:lumMod val="85000"/>
                    <a:lumOff val="15000"/>
                  </a:schemeClr>
                </a:solidFill>
                <a:latin typeface="+mn-lt"/>
                <a:ea typeface="+mn-ea"/>
                <a:cs typeface="+mn-cs"/>
              </a:defRPr>
            </a:lvl3pPr>
            <a:lvl4pPr marL="1512000" indent="-212400" algn="l" defTabSz="457200" rtl="0" eaLnBrk="1" latinLnBrk="0" hangingPunct="1">
              <a:spcBef>
                <a:spcPct val="20000"/>
              </a:spcBef>
              <a:buClr>
                <a:schemeClr val="accent3"/>
              </a:buClr>
              <a:buFont typeface="Arial"/>
              <a:buChar char="–"/>
              <a:defRPr sz="1100" kern="1200">
                <a:solidFill>
                  <a:schemeClr val="tx1">
                    <a:lumMod val="85000"/>
                    <a:lumOff val="15000"/>
                  </a:schemeClr>
                </a:solidFill>
                <a:latin typeface="+mn-lt"/>
                <a:ea typeface="+mn-ea"/>
                <a:cs typeface="+mn-cs"/>
              </a:defRPr>
            </a:lvl4pPr>
            <a:lvl5pPr marL="1872000" indent="-198000" algn="l" defTabSz="457200" rtl="0" eaLnBrk="1" latinLnBrk="0" hangingPunct="1">
              <a:spcBef>
                <a:spcPct val="20000"/>
              </a:spcBef>
              <a:buClr>
                <a:schemeClr val="accent3"/>
              </a:buClr>
              <a:buFont typeface="Arial"/>
              <a:buChar char="»"/>
              <a:defRPr sz="11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solidFill>
                <a:schemeClr val="accent3"/>
              </a:solidFill>
            </a:endParaRPr>
          </a:p>
          <a:p>
            <a:endParaRPr lang="en-GB" dirty="0">
              <a:solidFill>
                <a:schemeClr val="accent3"/>
              </a:solidFill>
            </a:endParaRPr>
          </a:p>
          <a:p>
            <a:endParaRPr lang="en-GB" dirty="0">
              <a:solidFill>
                <a:schemeClr val="accent3"/>
              </a:solidFill>
            </a:endParaRPr>
          </a:p>
          <a:p>
            <a:endParaRPr lang="en-GB" dirty="0">
              <a:solidFill>
                <a:schemeClr val="accent3"/>
              </a:solidFill>
            </a:endParaRPr>
          </a:p>
          <a:p>
            <a:endParaRPr lang="en-GB" dirty="0">
              <a:solidFill>
                <a:schemeClr val="accent3"/>
              </a:solidFill>
            </a:endParaRPr>
          </a:p>
          <a:p>
            <a:endParaRPr lang="en-GB" dirty="0">
              <a:solidFill>
                <a:schemeClr val="accent3"/>
              </a:solidFill>
            </a:endParaRPr>
          </a:p>
          <a:p>
            <a:endParaRPr lang="en-GB" dirty="0">
              <a:solidFill>
                <a:schemeClr val="tx1"/>
              </a:solidFill>
            </a:endParaRPr>
          </a:p>
        </p:txBody>
      </p:sp>
      <p:sp>
        <p:nvSpPr>
          <p:cNvPr id="14" name="Inhaltsplatzhalter 2">
            <a:extLst>
              <a:ext uri="{FF2B5EF4-FFF2-40B4-BE49-F238E27FC236}">
                <a16:creationId xmlns:a16="http://schemas.microsoft.com/office/drawing/2014/main" id="{234C673B-1230-4494-B97E-DC0A429110C3}"/>
              </a:ext>
            </a:extLst>
          </p:cNvPr>
          <p:cNvSpPr>
            <a:spLocks noGrp="1"/>
          </p:cNvSpPr>
          <p:nvPr>
            <p:ph idx="1"/>
          </p:nvPr>
        </p:nvSpPr>
        <p:spPr>
          <a:xfrm>
            <a:off x="457200" y="1196787"/>
            <a:ext cx="8229600" cy="4525963"/>
          </a:xfrm>
        </p:spPr>
        <p:txBody>
          <a:bodyPr/>
          <a:lstStyle/>
          <a:p>
            <a:r>
              <a:rPr lang="en-GB"/>
              <a:t>IDIH MAG FORMAT: </a:t>
            </a:r>
            <a:r>
              <a:rPr lang="en-GB">
                <a:solidFill>
                  <a:schemeClr val="accent3"/>
                </a:solidFill>
              </a:rPr>
              <a:t>a full PDF version</a:t>
            </a:r>
          </a:p>
          <a:p>
            <a:r>
              <a:rPr lang="en-GB">
                <a:solidFill>
                  <a:schemeClr val="accent3"/>
                </a:solidFill>
              </a:rPr>
              <a:t>6 SECTIONS:</a:t>
            </a:r>
          </a:p>
          <a:p>
            <a:endParaRPr lang="en-GB">
              <a:solidFill>
                <a:schemeClr val="accent3"/>
              </a:solidFill>
            </a:endParaRPr>
          </a:p>
          <a:p>
            <a:endParaRPr lang="en-GB">
              <a:solidFill>
                <a:schemeClr val="accent3"/>
              </a:solidFill>
            </a:endParaRPr>
          </a:p>
          <a:p>
            <a:endParaRPr lang="en-GB">
              <a:solidFill>
                <a:schemeClr val="accent3"/>
              </a:solidFill>
            </a:endParaRPr>
          </a:p>
          <a:p>
            <a:endParaRPr lang="en-GB">
              <a:solidFill>
                <a:schemeClr val="accent3"/>
              </a:solidFill>
            </a:endParaRPr>
          </a:p>
          <a:p>
            <a:endParaRPr lang="en-GB">
              <a:solidFill>
                <a:schemeClr val="accent3"/>
              </a:solidFill>
            </a:endParaRPr>
          </a:p>
          <a:p>
            <a:endParaRPr lang="en-GB">
              <a:solidFill>
                <a:schemeClr val="accent3"/>
              </a:solidFill>
            </a:endParaRPr>
          </a:p>
          <a:p>
            <a:endParaRPr lang="en-GB" dirty="0">
              <a:solidFill>
                <a:schemeClr val="tx1"/>
              </a:solidFill>
            </a:endParaRPr>
          </a:p>
        </p:txBody>
      </p:sp>
      <p:cxnSp>
        <p:nvCxnSpPr>
          <p:cNvPr id="15" name="Connettore 2 6">
            <a:extLst>
              <a:ext uri="{FF2B5EF4-FFF2-40B4-BE49-F238E27FC236}">
                <a16:creationId xmlns:a16="http://schemas.microsoft.com/office/drawing/2014/main" id="{0AFF1070-2586-4C8C-A803-B067AD34B616}"/>
              </a:ext>
            </a:extLst>
          </p:cNvPr>
          <p:cNvCxnSpPr/>
          <p:nvPr/>
        </p:nvCxnSpPr>
        <p:spPr>
          <a:xfrm>
            <a:off x="4058279" y="1397705"/>
            <a:ext cx="3522927" cy="0"/>
          </a:xfrm>
          <a:prstGeom prst="straightConnector1">
            <a:avLst/>
          </a:prstGeom>
          <a:ln w="3175">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4A4ADCE-69C0-4AA6-AE9A-B37C0A876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21875" r="36366" b="6250"/>
          <a:stretch/>
        </p:blipFill>
        <p:spPr bwMode="auto">
          <a:xfrm>
            <a:off x="7984344" y="0"/>
            <a:ext cx="1159656" cy="164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966E41CB-965C-4099-8BC4-07802DAFE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75" t="28106" r="19616" b="19848"/>
          <a:stretch/>
        </p:blipFill>
        <p:spPr bwMode="auto">
          <a:xfrm>
            <a:off x="771945" y="2021329"/>
            <a:ext cx="2762864" cy="130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407CA2C3-9EA1-456F-B27E-4A704B192B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75" t="27686" r="19616" b="18921"/>
          <a:stretch/>
        </p:blipFill>
        <p:spPr bwMode="auto">
          <a:xfrm>
            <a:off x="771946" y="3459769"/>
            <a:ext cx="2762864" cy="133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04AE1D81-11FE-49BA-BB95-924803D7EA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203" t="16361" r="19546" b="30096"/>
          <a:stretch/>
        </p:blipFill>
        <p:spPr bwMode="auto">
          <a:xfrm>
            <a:off x="771946" y="4979793"/>
            <a:ext cx="2762863" cy="13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E877CF3B-8FAA-4C0F-9436-4EDD5A1B78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69" t="20343" r="19166" b="26987"/>
          <a:stretch/>
        </p:blipFill>
        <p:spPr bwMode="auto">
          <a:xfrm>
            <a:off x="3709873" y="2021329"/>
            <a:ext cx="2754603" cy="130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a:extLst>
              <a:ext uri="{FF2B5EF4-FFF2-40B4-BE49-F238E27FC236}">
                <a16:creationId xmlns:a16="http://schemas.microsoft.com/office/drawing/2014/main" id="{E9DD184A-9B95-4A23-B966-D8231480A5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557" t="31875" r="20337" b="15682"/>
          <a:stretch/>
        </p:blipFill>
        <p:spPr bwMode="auto">
          <a:xfrm>
            <a:off x="3709873" y="3459769"/>
            <a:ext cx="2754603" cy="132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extLst>
              <a:ext uri="{FF2B5EF4-FFF2-40B4-BE49-F238E27FC236}">
                <a16:creationId xmlns:a16="http://schemas.microsoft.com/office/drawing/2014/main" id="{25059295-F2B9-43E6-8912-5C0276FE04A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31" t="14110" r="34880" b="59083"/>
          <a:stretch/>
        </p:blipFill>
        <p:spPr bwMode="auto">
          <a:xfrm>
            <a:off x="3723770" y="4991259"/>
            <a:ext cx="2740706" cy="130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Join Us Icon Images, Stock Photos &amp;amp; Vectors | Shutterstock">
            <a:extLst>
              <a:ext uri="{FF2B5EF4-FFF2-40B4-BE49-F238E27FC236}">
                <a16:creationId xmlns:a16="http://schemas.microsoft.com/office/drawing/2014/main" id="{BF844F4D-400F-4084-A076-E59518A13DF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7068" b="24918"/>
          <a:stretch/>
        </p:blipFill>
        <p:spPr bwMode="auto">
          <a:xfrm>
            <a:off x="6480756" y="96285"/>
            <a:ext cx="1330151" cy="83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9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B7C4D5-6CF2-4A45-A972-920479C0433A}"/>
              </a:ext>
            </a:extLst>
          </p:cNvPr>
          <p:cNvSpPr>
            <a:spLocks noGrp="1"/>
          </p:cNvSpPr>
          <p:nvPr>
            <p:ph type="title"/>
          </p:nvPr>
        </p:nvSpPr>
        <p:spPr/>
        <p:txBody>
          <a:bodyPr/>
          <a:lstStyle/>
          <a:p>
            <a:r>
              <a:rPr lang="en-US" sz="2200" b="0" dirty="0">
                <a:solidFill>
                  <a:srgbClr val="EF7667"/>
                </a:solidFill>
              </a:rPr>
              <a:t>IDIH Week 2022 | 21 – 24 March 2022</a:t>
            </a:r>
            <a:endParaRPr lang="it-IT" sz="2200" b="0" dirty="0">
              <a:solidFill>
                <a:srgbClr val="EF7667"/>
              </a:solidFill>
            </a:endParaRPr>
          </a:p>
        </p:txBody>
      </p:sp>
      <p:sp>
        <p:nvSpPr>
          <p:cNvPr id="3" name="Segnaposto contenuto 2">
            <a:extLst>
              <a:ext uri="{FF2B5EF4-FFF2-40B4-BE49-F238E27FC236}">
                <a16:creationId xmlns:a16="http://schemas.microsoft.com/office/drawing/2014/main" id="{45B1D7DF-70B2-4D06-9B76-E3B8ACBA9C1A}"/>
              </a:ext>
            </a:extLst>
          </p:cNvPr>
          <p:cNvSpPr>
            <a:spLocks noGrp="1"/>
          </p:cNvSpPr>
          <p:nvPr>
            <p:ph idx="1"/>
          </p:nvPr>
        </p:nvSpPr>
        <p:spPr>
          <a:xfrm>
            <a:off x="295687" y="1595669"/>
            <a:ext cx="8481950" cy="917825"/>
          </a:xfrm>
        </p:spPr>
        <p:txBody>
          <a:bodyPr>
            <a:normAutofit fontScale="92500"/>
          </a:bodyPr>
          <a:lstStyle/>
          <a:p>
            <a:pPr algn="just">
              <a:lnSpc>
                <a:spcPct val="120000"/>
              </a:lnSpc>
              <a:spcBef>
                <a:spcPts val="0"/>
              </a:spcBef>
            </a:pPr>
            <a:r>
              <a:rPr lang="en-GB" dirty="0">
                <a:solidFill>
                  <a:srgbClr val="40627E"/>
                </a:solidFill>
                <a:latin typeface="+mj-lt"/>
              </a:rPr>
              <a:t>4 day online international event dedicated to researchers, innovators, care providers and users associations dealing with Digital Health for Active and Healthy Ageing (AHA). </a:t>
            </a:r>
          </a:p>
          <a:p>
            <a:pPr algn="just">
              <a:lnSpc>
                <a:spcPct val="120000"/>
              </a:lnSpc>
              <a:spcBef>
                <a:spcPts val="0"/>
              </a:spcBef>
            </a:pPr>
            <a:r>
              <a:rPr lang="en-GB" dirty="0">
                <a:solidFill>
                  <a:srgbClr val="40627E"/>
                </a:solidFill>
                <a:latin typeface="+mj-lt"/>
              </a:rPr>
              <a:t>Sessions dedicated to Information, Networking&amp;Matchmaking, Co-creation &amp; Regional Workshops </a:t>
            </a:r>
            <a:endParaRPr lang="fr-FR" dirty="0">
              <a:solidFill>
                <a:srgbClr val="40627E"/>
              </a:solidFill>
              <a:latin typeface="+mj-lt"/>
            </a:endParaRPr>
          </a:p>
        </p:txBody>
      </p:sp>
      <p:sp>
        <p:nvSpPr>
          <p:cNvPr id="4" name="Segnaposto numero diapositiva 3">
            <a:extLst>
              <a:ext uri="{FF2B5EF4-FFF2-40B4-BE49-F238E27FC236}">
                <a16:creationId xmlns:a16="http://schemas.microsoft.com/office/drawing/2014/main" id="{3C4829B8-6018-4F57-9DC8-543EB13F1389}"/>
              </a:ext>
            </a:extLst>
          </p:cNvPr>
          <p:cNvSpPr>
            <a:spLocks noGrp="1"/>
          </p:cNvSpPr>
          <p:nvPr>
            <p:ph type="sldNum" sz="quarter" idx="12"/>
          </p:nvPr>
        </p:nvSpPr>
        <p:spPr/>
        <p:txBody>
          <a:bodyPr/>
          <a:lstStyle/>
          <a:p>
            <a:fld id="{2066355A-084C-D24E-9AD2-7E4FC41EA627}" type="slidenum">
              <a:rPr lang="en-GB" noProof="0" smtClean="0"/>
              <a:t>11</a:t>
            </a:fld>
            <a:endParaRPr lang="en-GB" noProof="0" dirty="0"/>
          </a:p>
        </p:txBody>
      </p:sp>
      <p:sp>
        <p:nvSpPr>
          <p:cNvPr id="6" name="CasellaDiTesto 5">
            <a:extLst>
              <a:ext uri="{FF2B5EF4-FFF2-40B4-BE49-F238E27FC236}">
                <a16:creationId xmlns:a16="http://schemas.microsoft.com/office/drawing/2014/main" id="{4BAF6DE6-5CDD-4A77-AFAF-8B8BD978D61F}"/>
              </a:ext>
            </a:extLst>
          </p:cNvPr>
          <p:cNvSpPr txBox="1"/>
          <p:nvPr/>
        </p:nvSpPr>
        <p:spPr>
          <a:xfrm>
            <a:off x="366360" y="2821526"/>
            <a:ext cx="8411277" cy="369332"/>
          </a:xfrm>
          <a:prstGeom prst="rect">
            <a:avLst/>
          </a:prstGeom>
          <a:solidFill>
            <a:schemeClr val="accent4"/>
          </a:solidFill>
        </p:spPr>
        <p:txBody>
          <a:bodyPr wrap="square">
            <a:spAutoFit/>
          </a:bodyPr>
          <a:lstStyle/>
          <a:p>
            <a:pPr algn="ctr"/>
            <a:r>
              <a:rPr lang="it-IT" b="1" u="sng" dirty="0">
                <a:solidFill>
                  <a:schemeClr val="bg1"/>
                </a:solidFill>
              </a:rPr>
              <a:t>https://health-innovation-community-platform.b2match.io/</a:t>
            </a:r>
          </a:p>
        </p:txBody>
      </p:sp>
      <p:pic>
        <p:nvPicPr>
          <p:cNvPr id="11" name="Immagine 10">
            <a:extLst>
              <a:ext uri="{FF2B5EF4-FFF2-40B4-BE49-F238E27FC236}">
                <a16:creationId xmlns:a16="http://schemas.microsoft.com/office/drawing/2014/main" id="{ABBF74DA-2BF0-41EE-AD56-DCB7B4FBDDB0}"/>
              </a:ext>
            </a:extLst>
          </p:cNvPr>
          <p:cNvPicPr>
            <a:picLocks noChangeAspect="1"/>
          </p:cNvPicPr>
          <p:nvPr/>
        </p:nvPicPr>
        <p:blipFill rotWithShape="1">
          <a:blip r:embed="rId2"/>
          <a:srcRect l="54316" t="30704" r="17351" b="32643"/>
          <a:stretch/>
        </p:blipFill>
        <p:spPr>
          <a:xfrm>
            <a:off x="6970757" y="118623"/>
            <a:ext cx="1917946" cy="1395663"/>
          </a:xfrm>
          <a:prstGeom prst="rect">
            <a:avLst/>
          </a:prstGeom>
          <a:ln>
            <a:solidFill>
              <a:schemeClr val="accent3"/>
            </a:solidFill>
          </a:ln>
        </p:spPr>
      </p:pic>
      <p:pic>
        <p:nvPicPr>
          <p:cNvPr id="8" name="Image 7">
            <a:extLst>
              <a:ext uri="{FF2B5EF4-FFF2-40B4-BE49-F238E27FC236}">
                <a16:creationId xmlns:a16="http://schemas.microsoft.com/office/drawing/2014/main" id="{5576D410-245A-43F5-93A2-E98DBEE03389}"/>
              </a:ext>
            </a:extLst>
          </p:cNvPr>
          <p:cNvPicPr>
            <a:picLocks noChangeAspect="1"/>
          </p:cNvPicPr>
          <p:nvPr/>
        </p:nvPicPr>
        <p:blipFill>
          <a:blip r:embed="rId3"/>
          <a:stretch>
            <a:fillRect/>
          </a:stretch>
        </p:blipFill>
        <p:spPr>
          <a:xfrm>
            <a:off x="252412" y="3216231"/>
            <a:ext cx="8639175" cy="2952750"/>
          </a:xfrm>
          <a:prstGeom prst="rect">
            <a:avLst/>
          </a:prstGeom>
        </p:spPr>
      </p:pic>
    </p:spTree>
    <p:extLst>
      <p:ext uri="{BB962C8B-B14F-4D97-AF65-F5344CB8AC3E}">
        <p14:creationId xmlns:p14="http://schemas.microsoft.com/office/powerpoint/2010/main" val="270613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EF7667"/>
                </a:solidFill>
              </a:rPr>
              <a:t>IDIH Short Fact </a:t>
            </a:r>
            <a:r>
              <a:rPr lang="en-GB" b="0" dirty="0">
                <a:solidFill>
                  <a:srgbClr val="EF7667"/>
                </a:solidFill>
              </a:rPr>
              <a:t>Sheet</a:t>
            </a:r>
          </a:p>
        </p:txBody>
      </p:sp>
      <p:sp>
        <p:nvSpPr>
          <p:cNvPr id="3" name="Espace réservé du contenu 2"/>
          <p:cNvSpPr>
            <a:spLocks noGrp="1"/>
          </p:cNvSpPr>
          <p:nvPr>
            <p:ph idx="1"/>
          </p:nvPr>
        </p:nvSpPr>
        <p:spPr>
          <a:xfrm>
            <a:off x="417250" y="1439697"/>
            <a:ext cx="8380521" cy="2452796"/>
          </a:xfrm>
        </p:spPr>
        <p:txBody>
          <a:bodyPr>
            <a:normAutofit fontScale="92500"/>
          </a:bodyPr>
          <a:lstStyle/>
          <a:p>
            <a:r>
              <a:rPr lang="fr-FR" sz="2400" b="1" dirty="0">
                <a:solidFill>
                  <a:srgbClr val="EF7667"/>
                </a:solidFill>
              </a:rPr>
              <a:t>Full </a:t>
            </a:r>
            <a:r>
              <a:rPr lang="en-GB" sz="2400" b="1" dirty="0">
                <a:solidFill>
                  <a:srgbClr val="EF7667"/>
                </a:solidFill>
              </a:rPr>
              <a:t>Title</a:t>
            </a:r>
            <a:r>
              <a:rPr lang="fr-FR" sz="2400" b="1" dirty="0">
                <a:solidFill>
                  <a:srgbClr val="EF7667"/>
                </a:solidFill>
              </a:rPr>
              <a:t>:</a:t>
            </a:r>
            <a:r>
              <a:rPr lang="fr-FR" sz="2400" dirty="0">
                <a:solidFill>
                  <a:srgbClr val="EF7667"/>
                </a:solidFill>
              </a:rPr>
              <a:t> </a:t>
            </a:r>
            <a:r>
              <a:rPr lang="en-GB" sz="2400" dirty="0">
                <a:solidFill>
                  <a:srgbClr val="40627E"/>
                </a:solidFill>
              </a:rPr>
              <a:t>International Digital Health Cooperation for Preventive, Integrated, Independent and Inclusive Living </a:t>
            </a:r>
          </a:p>
          <a:p>
            <a:r>
              <a:rPr lang="en-GB" sz="2400" b="1" dirty="0">
                <a:solidFill>
                  <a:srgbClr val="EF7667"/>
                </a:solidFill>
              </a:rPr>
              <a:t>Start Date: </a:t>
            </a:r>
            <a:r>
              <a:rPr lang="en-GB" sz="2400" dirty="0">
                <a:solidFill>
                  <a:srgbClr val="40627E"/>
                </a:solidFill>
              </a:rPr>
              <a:t>1</a:t>
            </a:r>
            <a:r>
              <a:rPr lang="en-GB" sz="2400" baseline="30000" dirty="0">
                <a:solidFill>
                  <a:srgbClr val="40627E"/>
                </a:solidFill>
              </a:rPr>
              <a:t>st</a:t>
            </a:r>
            <a:r>
              <a:rPr lang="en-GB" sz="2400" dirty="0">
                <a:solidFill>
                  <a:srgbClr val="40627E"/>
                </a:solidFill>
              </a:rPr>
              <a:t> May 2019</a:t>
            </a:r>
          </a:p>
          <a:p>
            <a:pPr algn="just"/>
            <a:r>
              <a:rPr lang="en-GB" sz="2400" b="1" dirty="0">
                <a:solidFill>
                  <a:srgbClr val="EF7667"/>
                </a:solidFill>
              </a:rPr>
              <a:t>Aim:</a:t>
            </a:r>
            <a:r>
              <a:rPr lang="en-GB" sz="2400" b="1" dirty="0">
                <a:solidFill>
                  <a:srgbClr val="40627E"/>
                </a:solidFill>
              </a:rPr>
              <a:t> Promote and increase international collaboration</a:t>
            </a:r>
            <a:r>
              <a:rPr lang="en-GB" sz="2400" dirty="0">
                <a:solidFill>
                  <a:srgbClr val="40627E"/>
                </a:solidFill>
              </a:rPr>
              <a:t> to </a:t>
            </a:r>
            <a:r>
              <a:rPr lang="en-GB" sz="2400" b="1" dirty="0">
                <a:solidFill>
                  <a:srgbClr val="40627E"/>
                </a:solidFill>
              </a:rPr>
              <a:t>advance digital health</a:t>
            </a:r>
            <a:r>
              <a:rPr lang="en-GB" sz="2400" dirty="0">
                <a:solidFill>
                  <a:srgbClr val="40627E"/>
                </a:solidFill>
              </a:rPr>
              <a:t> in the EU and key Strategic Partner Countries to </a:t>
            </a:r>
            <a:r>
              <a:rPr lang="en-GB" sz="2400" b="1" dirty="0">
                <a:solidFill>
                  <a:srgbClr val="40627E"/>
                </a:solidFill>
              </a:rPr>
              <a:t>support active and healthy ageing (AHA) through innovation</a:t>
            </a:r>
            <a:endParaRPr lang="en-GB" sz="2400" dirty="0">
              <a:solidFill>
                <a:srgbClr val="40627E"/>
              </a:solidFill>
            </a:endParaRPr>
          </a:p>
          <a:p>
            <a:pPr marL="0" indent="0">
              <a:buNone/>
            </a:pPr>
            <a:endParaRPr lang="en-GB" sz="2400" dirty="0">
              <a:solidFill>
                <a:srgbClr val="40627E"/>
              </a:solidFill>
            </a:endParaRPr>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2</a:t>
            </a:fld>
            <a:endParaRPr lang="en-GB" dirty="0"/>
          </a:p>
        </p:txBody>
      </p:sp>
      <p:sp>
        <p:nvSpPr>
          <p:cNvPr id="6" name="Rectangle 5">
            <a:extLst>
              <a:ext uri="{FF2B5EF4-FFF2-40B4-BE49-F238E27FC236}">
                <a16:creationId xmlns:a16="http://schemas.microsoft.com/office/drawing/2014/main" id="{B48F5AFE-5172-4CE8-9D64-C84F3F1C526F}"/>
              </a:ext>
            </a:extLst>
          </p:cNvPr>
          <p:cNvSpPr/>
          <p:nvPr/>
        </p:nvSpPr>
        <p:spPr>
          <a:xfrm>
            <a:off x="318002" y="4257610"/>
            <a:ext cx="1584000" cy="169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a:t>9</a:t>
            </a:r>
            <a:r>
              <a:rPr lang="en-GB" dirty="0"/>
              <a:t> </a:t>
            </a:r>
          </a:p>
          <a:p>
            <a:pPr algn="ctr"/>
            <a:r>
              <a:rPr lang="en-GB" dirty="0"/>
              <a:t>Partners</a:t>
            </a:r>
          </a:p>
        </p:txBody>
      </p:sp>
      <p:sp>
        <p:nvSpPr>
          <p:cNvPr id="8" name="Rectangle 7">
            <a:extLst>
              <a:ext uri="{FF2B5EF4-FFF2-40B4-BE49-F238E27FC236}">
                <a16:creationId xmlns:a16="http://schemas.microsoft.com/office/drawing/2014/main" id="{38CB7EC8-680B-4821-B6BC-D0C75B38EE5E}"/>
              </a:ext>
            </a:extLst>
          </p:cNvPr>
          <p:cNvSpPr/>
          <p:nvPr/>
        </p:nvSpPr>
        <p:spPr>
          <a:xfrm>
            <a:off x="2050729" y="4261354"/>
            <a:ext cx="1584000" cy="169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a:t>4</a:t>
            </a:r>
            <a:r>
              <a:rPr lang="en-GB" dirty="0"/>
              <a:t> </a:t>
            </a:r>
          </a:p>
          <a:p>
            <a:pPr algn="ctr"/>
            <a:r>
              <a:rPr lang="en-GB" dirty="0"/>
              <a:t>EU Countries</a:t>
            </a:r>
          </a:p>
        </p:txBody>
      </p:sp>
      <p:sp>
        <p:nvSpPr>
          <p:cNvPr id="9" name="Rectangle 8">
            <a:extLst>
              <a:ext uri="{FF2B5EF4-FFF2-40B4-BE49-F238E27FC236}">
                <a16:creationId xmlns:a16="http://schemas.microsoft.com/office/drawing/2014/main" id="{AFE388E5-2B5A-4589-AF67-F68717C0FD01}"/>
              </a:ext>
            </a:extLst>
          </p:cNvPr>
          <p:cNvSpPr/>
          <p:nvPr/>
        </p:nvSpPr>
        <p:spPr>
          <a:xfrm>
            <a:off x="3783456" y="4261354"/>
            <a:ext cx="1584000" cy="1692000"/>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a:t>5 </a:t>
            </a:r>
          </a:p>
          <a:p>
            <a:pPr algn="ctr"/>
            <a:r>
              <a:rPr lang="en-GB" sz="1600" dirty="0"/>
              <a:t>Strategic Partner Countries</a:t>
            </a:r>
          </a:p>
        </p:txBody>
      </p:sp>
      <p:sp>
        <p:nvSpPr>
          <p:cNvPr id="10" name="Rectangle 9">
            <a:extLst>
              <a:ext uri="{FF2B5EF4-FFF2-40B4-BE49-F238E27FC236}">
                <a16:creationId xmlns:a16="http://schemas.microsoft.com/office/drawing/2014/main" id="{BA20EF2C-A5E3-4EA5-A9F0-DCC28E14DF79}"/>
              </a:ext>
            </a:extLst>
          </p:cNvPr>
          <p:cNvSpPr/>
          <p:nvPr/>
        </p:nvSpPr>
        <p:spPr>
          <a:xfrm>
            <a:off x="5516183" y="4260461"/>
            <a:ext cx="1584000" cy="16920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0" dirty="0"/>
              <a:t>36 </a:t>
            </a:r>
          </a:p>
          <a:p>
            <a:pPr algn="ctr"/>
            <a:r>
              <a:rPr lang="en-GB" dirty="0"/>
              <a:t>months </a:t>
            </a:r>
          </a:p>
          <a:p>
            <a:pPr algn="ctr"/>
            <a:r>
              <a:rPr lang="en-GB" sz="1100" dirty="0"/>
              <a:t>(</a:t>
            </a:r>
            <a:r>
              <a:rPr lang="en-US" sz="1100" dirty="0"/>
              <a:t>May 2019</a:t>
            </a:r>
          </a:p>
          <a:p>
            <a:pPr algn="ctr"/>
            <a:r>
              <a:rPr lang="en-US" sz="1100" dirty="0"/>
              <a:t>- April 2022)</a:t>
            </a:r>
            <a:endParaRPr lang="en-GB" sz="1100" dirty="0"/>
          </a:p>
        </p:txBody>
      </p:sp>
      <p:sp>
        <p:nvSpPr>
          <p:cNvPr id="11" name="Rectangle 10">
            <a:extLst>
              <a:ext uri="{FF2B5EF4-FFF2-40B4-BE49-F238E27FC236}">
                <a16:creationId xmlns:a16="http://schemas.microsoft.com/office/drawing/2014/main" id="{993F6623-9112-4F9A-AFB8-9D1B98F341D1}"/>
              </a:ext>
            </a:extLst>
          </p:cNvPr>
          <p:cNvSpPr/>
          <p:nvPr/>
        </p:nvSpPr>
        <p:spPr>
          <a:xfrm>
            <a:off x="7248910" y="4261354"/>
            <a:ext cx="1584000" cy="1692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500" dirty="0"/>
              <a:t>2.4</a:t>
            </a:r>
            <a:r>
              <a:rPr lang="en-GB" dirty="0"/>
              <a:t> million €</a:t>
            </a:r>
          </a:p>
          <a:p>
            <a:pPr algn="ctr"/>
            <a:r>
              <a:rPr lang="en-GB" sz="1100" dirty="0"/>
              <a:t>(including partners’ </a:t>
            </a:r>
            <a:br>
              <a:rPr lang="en-GB" sz="1100" dirty="0"/>
            </a:br>
            <a:r>
              <a:rPr lang="en-GB" sz="1100" dirty="0"/>
              <a:t>own contribution)</a:t>
            </a:r>
          </a:p>
        </p:txBody>
      </p:sp>
    </p:spTree>
    <p:extLst>
      <p:ext uri="{BB962C8B-B14F-4D97-AF65-F5344CB8AC3E}">
        <p14:creationId xmlns:p14="http://schemas.microsoft.com/office/powerpoint/2010/main" val="281611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EF7667"/>
                </a:solidFill>
              </a:rPr>
              <a:t>Background</a:t>
            </a:r>
            <a:endParaRPr lang="en-GB" b="0" dirty="0">
              <a:solidFill>
                <a:srgbClr val="EF7667"/>
              </a:solidFill>
            </a:endParaRPr>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3</a:t>
            </a:fld>
            <a:endParaRPr lang="en-GB" dirty="0"/>
          </a:p>
        </p:txBody>
      </p:sp>
      <p:sp>
        <p:nvSpPr>
          <p:cNvPr id="5" name="Rectangle 4">
            <a:extLst>
              <a:ext uri="{FF2B5EF4-FFF2-40B4-BE49-F238E27FC236}">
                <a16:creationId xmlns:a16="http://schemas.microsoft.com/office/drawing/2014/main" id="{CEC03F27-8CCA-495F-B989-1B7EC09B3E7A}"/>
              </a:ext>
            </a:extLst>
          </p:cNvPr>
          <p:cNvSpPr/>
          <p:nvPr/>
        </p:nvSpPr>
        <p:spPr>
          <a:xfrm>
            <a:off x="609316" y="1198325"/>
            <a:ext cx="8237988" cy="2862322"/>
          </a:xfrm>
          <a:prstGeom prst="rect">
            <a:avLst/>
          </a:prstGeom>
        </p:spPr>
        <p:txBody>
          <a:bodyPr wrap="square">
            <a:spAutoFit/>
          </a:bodyPr>
          <a:lstStyle/>
          <a:p>
            <a:pPr algn="just"/>
            <a:r>
              <a:rPr lang="en-GB" sz="2000" dirty="0">
                <a:solidFill>
                  <a:srgbClr val="40627E"/>
                </a:solidFill>
              </a:rPr>
              <a:t>The </a:t>
            </a:r>
            <a:r>
              <a:rPr lang="en-GB" sz="2000" b="1" dirty="0">
                <a:solidFill>
                  <a:srgbClr val="EF7667"/>
                </a:solidFill>
              </a:rPr>
              <a:t>population is rapidly ageing</a:t>
            </a:r>
            <a:r>
              <a:rPr lang="en-GB" sz="2000" dirty="0">
                <a:solidFill>
                  <a:srgbClr val="40627E"/>
                </a:solidFill>
              </a:rPr>
              <a:t> in industrialised and emerging economies. Health risks need prevention, treatment of health issues needs assistance, as well as access to innovations not only for the elderly but also for other patient groups.</a:t>
            </a:r>
          </a:p>
          <a:p>
            <a:pPr algn="just"/>
            <a:endParaRPr lang="en-GB" sz="2000" b="1" i="0" dirty="0">
              <a:solidFill>
                <a:srgbClr val="40627E"/>
              </a:solidFill>
              <a:effectLst/>
              <a:latin typeface="Poppins"/>
            </a:endParaRPr>
          </a:p>
          <a:p>
            <a:pPr algn="just"/>
            <a:r>
              <a:rPr lang="en-GB" sz="2000" b="1" dirty="0">
                <a:solidFill>
                  <a:srgbClr val="EF7667"/>
                </a:solidFill>
              </a:rPr>
              <a:t>Health systems around the world should learn from each other. </a:t>
            </a:r>
            <a:r>
              <a:rPr lang="en-GB" sz="2000" dirty="0">
                <a:solidFill>
                  <a:srgbClr val="40627E"/>
                </a:solidFill>
              </a:rPr>
              <a:t>Sharing experiences, innovative approaches and best practices will be key to accelerating the progress of individual regions. </a:t>
            </a:r>
          </a:p>
          <a:p>
            <a:pPr algn="just"/>
            <a:endParaRPr lang="en-GB" sz="2000" b="1" i="0" dirty="0">
              <a:solidFill>
                <a:srgbClr val="EF7667"/>
              </a:solidFill>
              <a:effectLst/>
              <a:latin typeface="Poppins"/>
            </a:endParaRPr>
          </a:p>
        </p:txBody>
      </p:sp>
      <p:pic>
        <p:nvPicPr>
          <p:cNvPr id="6" name="Image 5" descr="Une image contenant personne, mur, intérieur, homme&#10;&#10;Description générée automatiquement">
            <a:extLst>
              <a:ext uri="{FF2B5EF4-FFF2-40B4-BE49-F238E27FC236}">
                <a16:creationId xmlns:a16="http://schemas.microsoft.com/office/drawing/2014/main" id="{99F54C31-7A5B-4D1D-8CE8-BBC6DFF89565}"/>
              </a:ext>
            </a:extLst>
          </p:cNvPr>
          <p:cNvPicPr>
            <a:picLocks noChangeAspect="1"/>
          </p:cNvPicPr>
          <p:nvPr/>
        </p:nvPicPr>
        <p:blipFill>
          <a:blip r:embed="rId2"/>
          <a:stretch>
            <a:fillRect/>
          </a:stretch>
        </p:blipFill>
        <p:spPr>
          <a:xfrm>
            <a:off x="5011838" y="3925691"/>
            <a:ext cx="3662378" cy="2060088"/>
          </a:xfrm>
          <a:prstGeom prst="rect">
            <a:avLst/>
          </a:prstGeom>
          <a:effectLst>
            <a:softEdge rad="63500"/>
          </a:effectLst>
        </p:spPr>
      </p:pic>
      <p:sp>
        <p:nvSpPr>
          <p:cNvPr id="8" name="ZoneTexte 7">
            <a:extLst>
              <a:ext uri="{FF2B5EF4-FFF2-40B4-BE49-F238E27FC236}">
                <a16:creationId xmlns:a16="http://schemas.microsoft.com/office/drawing/2014/main" id="{01B98CF0-E550-4CAC-B702-BEFA5FA7362E}"/>
              </a:ext>
            </a:extLst>
          </p:cNvPr>
          <p:cNvSpPr txBox="1"/>
          <p:nvPr/>
        </p:nvSpPr>
        <p:spPr>
          <a:xfrm>
            <a:off x="609316" y="3699773"/>
            <a:ext cx="4254900" cy="1323439"/>
          </a:xfrm>
          <a:prstGeom prst="rect">
            <a:avLst/>
          </a:prstGeom>
          <a:noFill/>
        </p:spPr>
        <p:txBody>
          <a:bodyPr wrap="square" rtlCol="0">
            <a:spAutoFit/>
          </a:bodyPr>
          <a:lstStyle/>
          <a:p>
            <a:pPr algn="just"/>
            <a:endParaRPr lang="en-GB" sz="2000" b="1" dirty="0">
              <a:solidFill>
                <a:srgbClr val="EF7667"/>
              </a:solidFill>
            </a:endParaRPr>
          </a:p>
          <a:p>
            <a:pPr algn="just"/>
            <a:r>
              <a:rPr lang="en-GB" sz="2000" b="1" dirty="0">
                <a:solidFill>
                  <a:srgbClr val="EF7667"/>
                </a:solidFill>
              </a:rPr>
              <a:t>Joint efforts and mutual learning for the benefit of the society and industry on a global level is vital.</a:t>
            </a:r>
            <a:endParaRPr lang="en-GB" sz="2000" dirty="0"/>
          </a:p>
        </p:txBody>
      </p:sp>
      <p:sp>
        <p:nvSpPr>
          <p:cNvPr id="9" name="ZoneTexte 8">
            <a:extLst>
              <a:ext uri="{FF2B5EF4-FFF2-40B4-BE49-F238E27FC236}">
                <a16:creationId xmlns:a16="http://schemas.microsoft.com/office/drawing/2014/main" id="{66EA7A5C-C742-4BF5-81A6-75F66EBC20EB}"/>
              </a:ext>
            </a:extLst>
          </p:cNvPr>
          <p:cNvSpPr txBox="1"/>
          <p:nvPr/>
        </p:nvSpPr>
        <p:spPr>
          <a:xfrm>
            <a:off x="605690" y="5266041"/>
            <a:ext cx="4258526" cy="707886"/>
          </a:xfrm>
          <a:prstGeom prst="rect">
            <a:avLst/>
          </a:prstGeom>
        </p:spPr>
        <p:style>
          <a:lnRef idx="3">
            <a:schemeClr val="lt1"/>
          </a:lnRef>
          <a:fillRef idx="1">
            <a:schemeClr val="accent4"/>
          </a:fillRef>
          <a:effectRef idx="1">
            <a:schemeClr val="accent4"/>
          </a:effectRef>
          <a:fontRef idx="minor">
            <a:schemeClr val="lt1"/>
          </a:fontRef>
        </p:style>
        <p:txBody>
          <a:bodyPr wrap="square" anchor="ctr">
            <a:spAutoFit/>
          </a:bodyPr>
          <a:lstStyle/>
          <a:p>
            <a:pPr algn="ctr"/>
            <a:r>
              <a:rPr lang="en-GB" sz="2000" dirty="0">
                <a:solidFill>
                  <a:schemeClr val="bg1"/>
                </a:solidFill>
                <a:latin typeface="+mj-lt"/>
              </a:rPr>
              <a:t>IDIH is operating as a catalyst for the international dialogue in digital health. </a:t>
            </a:r>
          </a:p>
        </p:txBody>
      </p:sp>
    </p:spTree>
    <p:extLst>
      <p:ext uri="{BB962C8B-B14F-4D97-AF65-F5344CB8AC3E}">
        <p14:creationId xmlns:p14="http://schemas.microsoft.com/office/powerpoint/2010/main" val="40252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0" dirty="0">
                <a:solidFill>
                  <a:srgbClr val="EF7667"/>
                </a:solidFill>
              </a:rPr>
              <a:t>Four Targeted Objectives</a:t>
            </a:r>
            <a:endParaRPr lang="en-GB" b="0" dirty="0">
              <a:solidFill>
                <a:srgbClr val="EF7667"/>
              </a:solidFill>
            </a:endParaRPr>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4</a:t>
            </a:fld>
            <a:endParaRPr lang="en-GB" dirty="0"/>
          </a:p>
        </p:txBody>
      </p:sp>
      <p:sp>
        <p:nvSpPr>
          <p:cNvPr id="10" name="Rectangle 9">
            <a:extLst>
              <a:ext uri="{FF2B5EF4-FFF2-40B4-BE49-F238E27FC236}">
                <a16:creationId xmlns:a16="http://schemas.microsoft.com/office/drawing/2014/main" id="{D8316FA9-F065-4655-8335-5B691A92846D}"/>
              </a:ext>
            </a:extLst>
          </p:cNvPr>
          <p:cNvSpPr/>
          <p:nvPr/>
        </p:nvSpPr>
        <p:spPr>
          <a:xfrm>
            <a:off x="804423" y="1053038"/>
            <a:ext cx="1887522" cy="37023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dirty="0"/>
          </a:p>
          <a:p>
            <a:pPr algn="ctr"/>
            <a:endParaRPr lang="en-US" dirty="0"/>
          </a:p>
          <a:p>
            <a:pPr algn="ctr"/>
            <a:r>
              <a:rPr lang="en-US" dirty="0"/>
              <a:t>To support the </a:t>
            </a:r>
            <a:r>
              <a:rPr lang="en-US" b="1" dirty="0"/>
              <a:t>definition of common priorities </a:t>
            </a:r>
            <a:r>
              <a:rPr lang="en-US" dirty="0"/>
              <a:t>to enhance strategic international cooperation in digital health. </a:t>
            </a:r>
          </a:p>
        </p:txBody>
      </p:sp>
      <p:sp>
        <p:nvSpPr>
          <p:cNvPr id="11" name="Rectangle 10">
            <a:extLst>
              <a:ext uri="{FF2B5EF4-FFF2-40B4-BE49-F238E27FC236}">
                <a16:creationId xmlns:a16="http://schemas.microsoft.com/office/drawing/2014/main" id="{BF4C312A-4BF9-446B-8A54-60709B930F85}"/>
              </a:ext>
            </a:extLst>
          </p:cNvPr>
          <p:cNvSpPr/>
          <p:nvPr/>
        </p:nvSpPr>
        <p:spPr>
          <a:xfrm>
            <a:off x="2684477" y="2578414"/>
            <a:ext cx="1887523" cy="37023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dirty="0"/>
          </a:p>
          <a:p>
            <a:pPr algn="ctr"/>
            <a:endParaRPr lang="en-US" dirty="0"/>
          </a:p>
          <a:p>
            <a:pPr algn="ctr"/>
            <a:r>
              <a:rPr lang="en-US" dirty="0"/>
              <a:t>To provide specific contributions to the </a:t>
            </a:r>
            <a:r>
              <a:rPr lang="en-US" b="1" dirty="0"/>
              <a:t>international dialogue in digital health</a:t>
            </a:r>
            <a:r>
              <a:rPr lang="en-US" dirty="0"/>
              <a:t> with the creation of a </a:t>
            </a:r>
            <a:r>
              <a:rPr lang="en-US" b="1" dirty="0"/>
              <a:t>Digital Health Transformation Forum</a:t>
            </a:r>
            <a:r>
              <a:rPr lang="en-US" dirty="0"/>
              <a:t>.</a:t>
            </a:r>
          </a:p>
          <a:p>
            <a:pPr algn="ctr"/>
            <a:endParaRPr lang="en-US" dirty="0"/>
          </a:p>
        </p:txBody>
      </p:sp>
      <p:sp>
        <p:nvSpPr>
          <p:cNvPr id="12" name="Rectangle 11">
            <a:extLst>
              <a:ext uri="{FF2B5EF4-FFF2-40B4-BE49-F238E27FC236}">
                <a16:creationId xmlns:a16="http://schemas.microsoft.com/office/drawing/2014/main" id="{40224E99-5A35-4EFE-A8CE-7C95F7BA93FA}"/>
              </a:ext>
            </a:extLst>
          </p:cNvPr>
          <p:cNvSpPr/>
          <p:nvPr/>
        </p:nvSpPr>
        <p:spPr>
          <a:xfrm>
            <a:off x="6444588" y="2607650"/>
            <a:ext cx="1887523" cy="370231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dirty="0"/>
          </a:p>
          <a:p>
            <a:pPr algn="ctr"/>
            <a:endParaRPr lang="en-US" dirty="0"/>
          </a:p>
          <a:p>
            <a:pPr algn="ctr"/>
            <a:endParaRPr lang="en-US" dirty="0"/>
          </a:p>
          <a:p>
            <a:pPr algn="ctr"/>
            <a:r>
              <a:rPr lang="en-US" dirty="0"/>
              <a:t>To </a:t>
            </a:r>
            <a:r>
              <a:rPr lang="en-US" b="1" dirty="0"/>
              <a:t>foster international collaboration </a:t>
            </a:r>
            <a:r>
              <a:rPr lang="en-US" dirty="0"/>
              <a:t>for digital solutions in health care     benefitting the society.</a:t>
            </a:r>
          </a:p>
        </p:txBody>
      </p:sp>
      <p:sp>
        <p:nvSpPr>
          <p:cNvPr id="13" name="Rectangle 12">
            <a:extLst>
              <a:ext uri="{FF2B5EF4-FFF2-40B4-BE49-F238E27FC236}">
                <a16:creationId xmlns:a16="http://schemas.microsoft.com/office/drawing/2014/main" id="{F1880E87-BAC2-4841-B11A-6EF88FB775DE}"/>
              </a:ext>
            </a:extLst>
          </p:cNvPr>
          <p:cNvSpPr/>
          <p:nvPr/>
        </p:nvSpPr>
        <p:spPr>
          <a:xfrm>
            <a:off x="4572000" y="1053038"/>
            <a:ext cx="1872589" cy="37023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dirty="0"/>
          </a:p>
          <a:p>
            <a:pPr algn="ctr"/>
            <a:endParaRPr lang="en-US" dirty="0"/>
          </a:p>
          <a:p>
            <a:pPr algn="ctr"/>
            <a:r>
              <a:rPr lang="en-US" dirty="0"/>
              <a:t>To </a:t>
            </a:r>
            <a:r>
              <a:rPr lang="en-US" b="1" dirty="0"/>
              <a:t>facilitate the exchanges </a:t>
            </a:r>
            <a:r>
              <a:rPr lang="en-US" dirty="0"/>
              <a:t>between RTI stakeholders from the EU and the Strategic Partner Countries in digital health.</a:t>
            </a:r>
          </a:p>
        </p:txBody>
      </p:sp>
      <p:sp>
        <p:nvSpPr>
          <p:cNvPr id="6" name="Rectangle 5">
            <a:extLst>
              <a:ext uri="{FF2B5EF4-FFF2-40B4-BE49-F238E27FC236}">
                <a16:creationId xmlns:a16="http://schemas.microsoft.com/office/drawing/2014/main" id="{DD524452-A46A-4B28-BAD5-04C6B989350C}"/>
              </a:ext>
            </a:extLst>
          </p:cNvPr>
          <p:cNvSpPr/>
          <p:nvPr/>
        </p:nvSpPr>
        <p:spPr>
          <a:xfrm>
            <a:off x="890915" y="5056373"/>
            <a:ext cx="187258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Rectangle 14">
            <a:extLst>
              <a:ext uri="{FF2B5EF4-FFF2-40B4-BE49-F238E27FC236}">
                <a16:creationId xmlns:a16="http://schemas.microsoft.com/office/drawing/2014/main" id="{7A077A5D-4719-438F-A4B8-16FCA75A1B5C}"/>
              </a:ext>
            </a:extLst>
          </p:cNvPr>
          <p:cNvSpPr/>
          <p:nvPr/>
        </p:nvSpPr>
        <p:spPr>
          <a:xfrm>
            <a:off x="4572000" y="4990697"/>
            <a:ext cx="1872589"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a:t>
            </a:r>
            <a:endParaRPr lang="fr-FR"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7" name="Rectangle 16">
            <a:extLst>
              <a:ext uri="{FF2B5EF4-FFF2-40B4-BE49-F238E27FC236}">
                <a16:creationId xmlns:a16="http://schemas.microsoft.com/office/drawing/2014/main" id="{7FC9307C-E4FD-4E6C-8B64-FFA9C626E9D5}"/>
              </a:ext>
            </a:extLst>
          </p:cNvPr>
          <p:cNvSpPr/>
          <p:nvPr/>
        </p:nvSpPr>
        <p:spPr>
          <a:xfrm>
            <a:off x="2684478" y="1354061"/>
            <a:ext cx="188752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22225">
                  <a:solidFill>
                    <a:schemeClr val="accent2"/>
                  </a:solidFill>
                  <a:prstDash val="solid"/>
                </a:ln>
                <a:solidFill>
                  <a:schemeClr val="accent2">
                    <a:lumMod val="40000"/>
                    <a:lumOff val="60000"/>
                  </a:schemeClr>
                </a:solidFill>
              </a:rPr>
              <a:t>2</a:t>
            </a:r>
            <a:endParaRPr lang="fr-FR" sz="5400" b="1" dirty="0">
              <a:ln w="22225">
                <a:solidFill>
                  <a:schemeClr val="accent2"/>
                </a:solidFill>
                <a:prstDash val="solid"/>
              </a:ln>
              <a:solidFill>
                <a:schemeClr val="accent2">
                  <a:lumMod val="40000"/>
                  <a:lumOff val="60000"/>
                </a:schemeClr>
              </a:solidFill>
            </a:endParaRPr>
          </a:p>
        </p:txBody>
      </p:sp>
      <p:sp>
        <p:nvSpPr>
          <p:cNvPr id="18" name="Rectangle 17">
            <a:extLst>
              <a:ext uri="{FF2B5EF4-FFF2-40B4-BE49-F238E27FC236}">
                <a16:creationId xmlns:a16="http://schemas.microsoft.com/office/drawing/2014/main" id="{E4960B4B-4FCB-4C1D-AB00-A03F3605DCA8}"/>
              </a:ext>
            </a:extLst>
          </p:cNvPr>
          <p:cNvSpPr/>
          <p:nvPr/>
        </p:nvSpPr>
        <p:spPr>
          <a:xfrm>
            <a:off x="6459522" y="1301312"/>
            <a:ext cx="188752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88854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0" dirty="0">
                <a:solidFill>
                  <a:srgbClr val="EF7667"/>
                </a:solidFill>
              </a:rPr>
              <a:t>Approach </a:t>
            </a:r>
          </a:p>
        </p:txBody>
      </p:sp>
      <p:sp>
        <p:nvSpPr>
          <p:cNvPr id="3" name="Espace réservé du contenu 2"/>
          <p:cNvSpPr>
            <a:spLocks noGrp="1"/>
          </p:cNvSpPr>
          <p:nvPr>
            <p:ph idx="1"/>
          </p:nvPr>
        </p:nvSpPr>
        <p:spPr>
          <a:xfrm>
            <a:off x="275336" y="3443476"/>
            <a:ext cx="6536214" cy="2854790"/>
          </a:xfrm>
        </p:spPr>
        <p:txBody>
          <a:bodyPr>
            <a:normAutofit fontScale="70000" lnSpcReduction="20000"/>
          </a:bodyPr>
          <a:lstStyle/>
          <a:p>
            <a:pPr>
              <a:lnSpc>
                <a:spcPct val="120000"/>
              </a:lnSpc>
              <a:spcBef>
                <a:spcPts val="0"/>
              </a:spcBef>
            </a:pPr>
            <a:r>
              <a:rPr lang="en-GB" sz="1800" dirty="0">
                <a:solidFill>
                  <a:srgbClr val="40627E"/>
                </a:solidFill>
                <a:latin typeface="+mj-lt"/>
              </a:rPr>
              <a:t>IDIH has set-up an expert-driven “Digital Health Transformation Forum”,  gathering global top-notch experts, executives and advocacy groups with the aim to:</a:t>
            </a:r>
          </a:p>
          <a:p>
            <a:pPr lvl="1">
              <a:lnSpc>
                <a:spcPct val="120000"/>
              </a:lnSpc>
            </a:pPr>
            <a:r>
              <a:rPr lang="en-GB" sz="1800" dirty="0">
                <a:solidFill>
                  <a:srgbClr val="40627E"/>
                </a:solidFill>
                <a:latin typeface="+mj-lt"/>
              </a:rPr>
              <a:t>Pave a path that overcomes fragmentation in R&amp;I Investments in AHA,</a:t>
            </a:r>
            <a:endParaRPr lang="fr-FR" sz="1800" dirty="0">
              <a:solidFill>
                <a:srgbClr val="40627E"/>
              </a:solidFill>
              <a:latin typeface="+mj-lt"/>
            </a:endParaRPr>
          </a:p>
          <a:p>
            <a:pPr lvl="1">
              <a:lnSpc>
                <a:spcPct val="120000"/>
              </a:lnSpc>
            </a:pPr>
            <a:r>
              <a:rPr lang="en-GB" sz="1800" dirty="0">
                <a:solidFill>
                  <a:srgbClr val="40627E"/>
                </a:solidFill>
                <a:latin typeface="+mj-lt"/>
              </a:rPr>
              <a:t>Tackle system biases in AHA e.g., in terms of gender, regions, cultures etc.,</a:t>
            </a:r>
            <a:endParaRPr lang="fr-FR" sz="1800" dirty="0">
              <a:solidFill>
                <a:srgbClr val="40627E"/>
              </a:solidFill>
              <a:latin typeface="+mj-lt"/>
            </a:endParaRPr>
          </a:p>
          <a:p>
            <a:pPr lvl="1">
              <a:lnSpc>
                <a:spcPct val="120000"/>
              </a:lnSpc>
            </a:pPr>
            <a:r>
              <a:rPr lang="en-GB" sz="1800" dirty="0">
                <a:solidFill>
                  <a:srgbClr val="40627E"/>
                </a:solidFill>
                <a:latin typeface="+mj-lt"/>
              </a:rPr>
              <a:t>Generate impact from EU and international programs,</a:t>
            </a:r>
            <a:endParaRPr lang="fr-FR" sz="1800" dirty="0">
              <a:solidFill>
                <a:srgbClr val="40627E"/>
              </a:solidFill>
              <a:latin typeface="+mj-lt"/>
            </a:endParaRPr>
          </a:p>
          <a:p>
            <a:pPr lvl="1">
              <a:lnSpc>
                <a:spcPct val="120000"/>
              </a:lnSpc>
            </a:pPr>
            <a:r>
              <a:rPr lang="en-GB" sz="1800" dirty="0">
                <a:solidFill>
                  <a:srgbClr val="40627E"/>
                </a:solidFill>
                <a:latin typeface="+mj-lt"/>
              </a:rPr>
              <a:t>Target future trends and drivers of high impact and disruption in AHA</a:t>
            </a:r>
          </a:p>
          <a:p>
            <a:pPr marL="490950" lvl="1" indent="0" algn="just">
              <a:lnSpc>
                <a:spcPct val="120000"/>
              </a:lnSpc>
              <a:spcBef>
                <a:spcPts val="0"/>
              </a:spcBef>
              <a:buNone/>
            </a:pPr>
            <a:endParaRPr lang="en-GB" sz="1600" dirty="0">
              <a:solidFill>
                <a:srgbClr val="40627E"/>
              </a:solidFill>
              <a:latin typeface="+mj-lt"/>
            </a:endParaRPr>
          </a:p>
          <a:p>
            <a:pPr marL="0" indent="0">
              <a:lnSpc>
                <a:spcPct val="120000"/>
              </a:lnSpc>
              <a:spcBef>
                <a:spcPts val="0"/>
              </a:spcBef>
              <a:buNone/>
            </a:pPr>
            <a:r>
              <a:rPr lang="en-GB" sz="2100" dirty="0">
                <a:solidFill>
                  <a:srgbClr val="40627E"/>
                </a:solidFill>
                <a:latin typeface="+mj-lt"/>
              </a:rPr>
              <a:t>The “Digital Health Transformation Forum” is expected to become a </a:t>
            </a:r>
            <a:r>
              <a:rPr lang="en-GB" sz="2100" b="1" dirty="0">
                <a:solidFill>
                  <a:srgbClr val="EF7667"/>
                </a:solidFill>
                <a:latin typeface="+mj-lt"/>
              </a:rPr>
              <a:t>long-lasting mechanism for an international dialogue.</a:t>
            </a:r>
          </a:p>
          <a:p>
            <a:pPr marL="0" indent="0">
              <a:lnSpc>
                <a:spcPct val="120000"/>
              </a:lnSpc>
              <a:spcBef>
                <a:spcPts val="0"/>
              </a:spcBef>
              <a:buNone/>
            </a:pPr>
            <a:endParaRPr lang="en-GB" sz="2100" b="1" dirty="0">
              <a:solidFill>
                <a:srgbClr val="EF7667"/>
              </a:solidFill>
              <a:latin typeface="+mj-lt"/>
            </a:endParaRPr>
          </a:p>
          <a:p>
            <a:pPr marL="0" indent="0">
              <a:lnSpc>
                <a:spcPct val="120000"/>
              </a:lnSpc>
              <a:spcBef>
                <a:spcPts val="0"/>
              </a:spcBef>
              <a:buNone/>
            </a:pPr>
            <a:r>
              <a:rPr lang="en-GB" sz="2100" dirty="0">
                <a:solidFill>
                  <a:srgbClr val="40627E"/>
                </a:solidFill>
                <a:latin typeface="+mj-lt"/>
              </a:rPr>
              <a:t>Main output: </a:t>
            </a:r>
            <a:r>
              <a:rPr lang="en-GB" sz="2100" b="1" dirty="0">
                <a:solidFill>
                  <a:srgbClr val="EF7667"/>
                </a:solidFill>
                <a:latin typeface="+mj-lt"/>
              </a:rPr>
              <a:t>A Roadmap towards international cooperation in the field of Digital Health for AHA (to be published in spring 2022!)</a:t>
            </a:r>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5</a:t>
            </a:fld>
            <a:endParaRPr lang="en-GB" dirty="0"/>
          </a:p>
        </p:txBody>
      </p:sp>
      <p:pic>
        <p:nvPicPr>
          <p:cNvPr id="7" name="Image 6">
            <a:extLst>
              <a:ext uri="{FF2B5EF4-FFF2-40B4-BE49-F238E27FC236}">
                <a16:creationId xmlns:a16="http://schemas.microsoft.com/office/drawing/2014/main" id="{B51E541A-9F36-4A3A-A775-73E0D3DFA7CF}"/>
              </a:ext>
            </a:extLst>
          </p:cNvPr>
          <p:cNvPicPr>
            <a:picLocks noChangeAspect="1"/>
          </p:cNvPicPr>
          <p:nvPr/>
        </p:nvPicPr>
        <p:blipFill>
          <a:blip r:embed="rId2"/>
          <a:stretch>
            <a:fillRect/>
          </a:stretch>
        </p:blipFill>
        <p:spPr>
          <a:xfrm>
            <a:off x="0" y="1238488"/>
            <a:ext cx="9144000" cy="2176037"/>
          </a:xfrm>
          <a:prstGeom prst="rect">
            <a:avLst/>
          </a:prstGeom>
        </p:spPr>
      </p:pic>
      <p:sp>
        <p:nvSpPr>
          <p:cNvPr id="11" name="ZoneTexte 10">
            <a:extLst>
              <a:ext uri="{FF2B5EF4-FFF2-40B4-BE49-F238E27FC236}">
                <a16:creationId xmlns:a16="http://schemas.microsoft.com/office/drawing/2014/main" id="{7A5C42D5-7253-46BE-87C3-778F49119DEC}"/>
              </a:ext>
            </a:extLst>
          </p:cNvPr>
          <p:cNvSpPr txBox="1"/>
          <p:nvPr/>
        </p:nvSpPr>
        <p:spPr>
          <a:xfrm>
            <a:off x="467843" y="968024"/>
            <a:ext cx="8208314" cy="707886"/>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fr-FR" sz="2000" dirty="0">
                <a:solidFill>
                  <a:schemeClr val="bg1"/>
                </a:solidFill>
              </a:rPr>
              <a:t>An </a:t>
            </a:r>
            <a:r>
              <a:rPr lang="en-GB" sz="2000" dirty="0">
                <a:solidFill>
                  <a:schemeClr val="bg1"/>
                </a:solidFill>
              </a:rPr>
              <a:t>expert-driven approach ensures the </a:t>
            </a:r>
            <a:r>
              <a:rPr lang="en-GB" sz="2000" b="1" dirty="0">
                <a:solidFill>
                  <a:schemeClr val="bg1"/>
                </a:solidFill>
              </a:rPr>
              <a:t>involvement of RTI and policy stakeholders, as well as user associations</a:t>
            </a:r>
            <a:r>
              <a:rPr lang="en-GB" sz="2000" dirty="0">
                <a:solidFill>
                  <a:schemeClr val="bg1"/>
                </a:solidFill>
              </a:rPr>
              <a:t> where relevant.</a:t>
            </a:r>
            <a:r>
              <a:rPr lang="en-GB" sz="2000" dirty="0">
                <a:solidFill>
                  <a:schemeClr val="bg1"/>
                </a:solidFill>
                <a:latin typeface="+mj-lt"/>
              </a:rPr>
              <a:t> </a:t>
            </a:r>
          </a:p>
        </p:txBody>
      </p:sp>
      <p:pic>
        <p:nvPicPr>
          <p:cNvPr id="6" name="Immagine 5">
            <a:extLst>
              <a:ext uri="{FF2B5EF4-FFF2-40B4-BE49-F238E27FC236}">
                <a16:creationId xmlns:a16="http://schemas.microsoft.com/office/drawing/2014/main" id="{B20EBE1D-C9BE-4A14-8AFA-3DE0AE26FECB}"/>
              </a:ext>
            </a:extLst>
          </p:cNvPr>
          <p:cNvPicPr>
            <a:picLocks noChangeAspect="1"/>
          </p:cNvPicPr>
          <p:nvPr/>
        </p:nvPicPr>
        <p:blipFill rotWithShape="1">
          <a:blip r:embed="rId3"/>
          <a:srcRect l="52421" t="33111" r="14632" b="9064"/>
          <a:stretch/>
        </p:blipFill>
        <p:spPr>
          <a:xfrm>
            <a:off x="6811550" y="3734708"/>
            <a:ext cx="2057114" cy="2030825"/>
          </a:xfrm>
          <a:prstGeom prst="rect">
            <a:avLst/>
          </a:prstGeom>
        </p:spPr>
      </p:pic>
    </p:spTree>
    <p:extLst>
      <p:ext uri="{BB962C8B-B14F-4D97-AF65-F5344CB8AC3E}">
        <p14:creationId xmlns:p14="http://schemas.microsoft.com/office/powerpoint/2010/main" val="100923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0" y="5749460"/>
            <a:ext cx="9144000" cy="369332"/>
          </a:xfrm>
          <a:prstGeom prst="rect">
            <a:avLst/>
          </a:prstGeom>
          <a:solidFill>
            <a:srgbClr val="E97861"/>
          </a:solidFill>
        </p:spPr>
        <p:txBody>
          <a:bodyPr wrap="square" rtlCol="0">
            <a:spAutoFit/>
          </a:bodyPr>
          <a:lstStyle/>
          <a:p>
            <a:pPr algn="ctr"/>
            <a:r>
              <a:rPr lang="it-IT" dirty="0">
                <a:solidFill>
                  <a:schemeClr val="bg1"/>
                </a:solidFill>
              </a:rPr>
              <a:t>A PEOPLE-CENTRED APPROACH</a:t>
            </a:r>
          </a:p>
        </p:txBody>
      </p:sp>
      <p:sp>
        <p:nvSpPr>
          <p:cNvPr id="4" name="Espace réservé du numéro de diapositive 3"/>
          <p:cNvSpPr>
            <a:spLocks noGrp="1"/>
          </p:cNvSpPr>
          <p:nvPr>
            <p:ph type="sldNum" sz="quarter" idx="12"/>
          </p:nvPr>
        </p:nvSpPr>
        <p:spPr>
          <a:xfrm>
            <a:off x="8386618" y="6280726"/>
            <a:ext cx="637309" cy="577273"/>
          </a:xfrm>
        </p:spPr>
        <p:txBody>
          <a:bodyPr/>
          <a:lstStyle/>
          <a:p>
            <a:fld id="{2066355A-084C-D24E-9AD2-7E4FC41EA627}" type="slidenum">
              <a:rPr lang="en-GB" smtClean="0"/>
              <a:t>6</a:t>
            </a:fld>
            <a:endParaRPr lang="en-GB" dirty="0"/>
          </a:p>
        </p:txBody>
      </p:sp>
      <p:graphicFrame>
        <p:nvGraphicFramePr>
          <p:cNvPr id="6" name="Diagramme 2">
            <a:extLst>
              <a:ext uri="{FF2B5EF4-FFF2-40B4-BE49-F238E27FC236}">
                <a16:creationId xmlns:a16="http://schemas.microsoft.com/office/drawing/2014/main" id="{21F42155-7157-440F-8B37-2B2A35FFDDA4}"/>
              </a:ext>
            </a:extLst>
          </p:cNvPr>
          <p:cNvGraphicFramePr/>
          <p:nvPr/>
        </p:nvGraphicFramePr>
        <p:xfrm>
          <a:off x="178796" y="393936"/>
          <a:ext cx="8667183" cy="617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7037246" y="3411310"/>
            <a:ext cx="1854000" cy="2151358"/>
          </a:xfrm>
          <a:prstGeom prst="rect">
            <a:avLst/>
          </a:prstGeom>
          <a:noFill/>
        </p:spPr>
        <p:txBody>
          <a:bodyPr wrap="square" rtlCol="0">
            <a:spAutoFit/>
          </a:bodyPr>
          <a:lstStyle/>
          <a:p>
            <a:pPr lvl="0" algn="ctr" defTabSz="533400">
              <a:lnSpc>
                <a:spcPct val="90000"/>
              </a:lnSpc>
              <a:spcBef>
                <a:spcPct val="0"/>
              </a:spcBef>
              <a:spcAft>
                <a:spcPct val="35000"/>
              </a:spcAft>
            </a:pPr>
            <a:r>
              <a:rPr lang="en-US" sz="1200" b="1" i="1" dirty="0">
                <a:solidFill>
                  <a:srgbClr val="40627E"/>
                </a:solidFill>
              </a:rPr>
              <a:t>Focus: Helping the elderly to feel socially more connected</a:t>
            </a:r>
          </a:p>
          <a:p>
            <a:pPr lvl="0" algn="ctr" defTabSz="533400">
              <a:lnSpc>
                <a:spcPct val="90000"/>
              </a:lnSpc>
              <a:spcBef>
                <a:spcPct val="0"/>
              </a:spcBef>
              <a:spcAft>
                <a:spcPct val="35000"/>
              </a:spcAft>
            </a:pPr>
            <a:r>
              <a:rPr lang="en-US" sz="1200" dirty="0">
                <a:solidFill>
                  <a:srgbClr val="40627E"/>
                </a:solidFill>
              </a:rPr>
              <a:t>Healthy environments equal healthy individuals. In the aging population, a component of healthy living is inclusivity, promoting positive social engagement, and ensuring a rewarding social aspect to age.</a:t>
            </a:r>
          </a:p>
        </p:txBody>
      </p:sp>
      <p:sp>
        <p:nvSpPr>
          <p:cNvPr id="7" name="Parentesi graffa aperta 6"/>
          <p:cNvSpPr/>
          <p:nvPr/>
        </p:nvSpPr>
        <p:spPr>
          <a:xfrm rot="16200000">
            <a:off x="6649131" y="3366272"/>
            <a:ext cx="312982" cy="432656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CasellaDiTesto 7"/>
          <p:cNvSpPr txBox="1"/>
          <p:nvPr/>
        </p:nvSpPr>
        <p:spPr>
          <a:xfrm>
            <a:off x="1714827" y="5749460"/>
            <a:ext cx="1391478" cy="369332"/>
          </a:xfrm>
          <a:prstGeom prst="rect">
            <a:avLst/>
          </a:prstGeom>
          <a:noFill/>
        </p:spPr>
        <p:txBody>
          <a:bodyPr wrap="square" rtlCol="0">
            <a:spAutoFit/>
          </a:bodyPr>
          <a:lstStyle/>
          <a:p>
            <a:pPr algn="ctr"/>
            <a:r>
              <a:rPr lang="it-IT" b="1" dirty="0" err="1">
                <a:solidFill>
                  <a:schemeClr val="bg1"/>
                </a:solidFill>
                <a:latin typeface="+mj-lt"/>
                <a:ea typeface="+mj-ea"/>
                <a:cs typeface="+mj-cs"/>
              </a:rPr>
              <a:t>Health</a:t>
            </a:r>
            <a:r>
              <a:rPr lang="it-IT" b="1" dirty="0">
                <a:solidFill>
                  <a:schemeClr val="accent3"/>
                </a:solidFill>
              </a:rPr>
              <a:t> </a:t>
            </a:r>
          </a:p>
        </p:txBody>
      </p:sp>
      <p:sp>
        <p:nvSpPr>
          <p:cNvPr id="9" name="CasellaDiTesto 8"/>
          <p:cNvSpPr txBox="1"/>
          <p:nvPr/>
        </p:nvSpPr>
        <p:spPr>
          <a:xfrm>
            <a:off x="6060186" y="5749460"/>
            <a:ext cx="1490871" cy="369332"/>
          </a:xfrm>
          <a:prstGeom prst="rect">
            <a:avLst/>
          </a:prstGeom>
          <a:noFill/>
        </p:spPr>
        <p:txBody>
          <a:bodyPr wrap="square" rtlCol="0">
            <a:spAutoFit/>
          </a:bodyPr>
          <a:lstStyle/>
          <a:p>
            <a:pPr algn="ctr"/>
            <a:r>
              <a:rPr lang="it-IT" b="1" dirty="0" err="1">
                <a:solidFill>
                  <a:schemeClr val="bg1"/>
                </a:solidFill>
                <a:latin typeface="+mj-lt"/>
                <a:ea typeface="+mj-ea"/>
                <a:cs typeface="+mj-cs"/>
              </a:rPr>
              <a:t>Wellbeing</a:t>
            </a:r>
            <a:endParaRPr lang="it-IT" b="1" dirty="0">
              <a:solidFill>
                <a:schemeClr val="bg1"/>
              </a:solidFill>
              <a:latin typeface="+mj-lt"/>
              <a:ea typeface="+mj-ea"/>
              <a:cs typeface="+mj-cs"/>
            </a:endParaRPr>
          </a:p>
        </p:txBody>
      </p:sp>
      <p:sp>
        <p:nvSpPr>
          <p:cNvPr id="12" name="Parentesi graffa aperta 11"/>
          <p:cNvSpPr/>
          <p:nvPr/>
        </p:nvSpPr>
        <p:spPr>
          <a:xfrm rot="16200000">
            <a:off x="2254076" y="3303738"/>
            <a:ext cx="312982" cy="446354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Titolo 9">
            <a:extLst>
              <a:ext uri="{FF2B5EF4-FFF2-40B4-BE49-F238E27FC236}">
                <a16:creationId xmlns:a16="http://schemas.microsoft.com/office/drawing/2014/main" id="{417810F4-168C-46F1-9FC4-4C9878FED21B}"/>
              </a:ext>
            </a:extLst>
          </p:cNvPr>
          <p:cNvSpPr>
            <a:spLocks noGrp="1"/>
          </p:cNvSpPr>
          <p:nvPr>
            <p:ph type="title"/>
          </p:nvPr>
        </p:nvSpPr>
        <p:spPr/>
        <p:txBody>
          <a:bodyPr/>
          <a:lstStyle/>
          <a:p>
            <a:r>
              <a:rPr lang="fr-FR" b="0" dirty="0">
                <a:solidFill>
                  <a:srgbClr val="EF7667"/>
                </a:solidFill>
              </a:rPr>
              <a:t>Four Strategic Topics</a:t>
            </a:r>
            <a:endParaRPr lang="it-IT" dirty="0"/>
          </a:p>
        </p:txBody>
      </p:sp>
    </p:spTree>
    <p:extLst>
      <p:ext uri="{BB962C8B-B14F-4D97-AF65-F5344CB8AC3E}">
        <p14:creationId xmlns:p14="http://schemas.microsoft.com/office/powerpoint/2010/main" val="39137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F4F68-7D1B-4514-8198-2860E86A223B}"/>
              </a:ext>
            </a:extLst>
          </p:cNvPr>
          <p:cNvSpPr>
            <a:spLocks noGrp="1"/>
          </p:cNvSpPr>
          <p:nvPr>
            <p:ph type="title"/>
          </p:nvPr>
        </p:nvSpPr>
        <p:spPr/>
        <p:txBody>
          <a:bodyPr/>
          <a:lstStyle/>
          <a:p>
            <a:r>
              <a:rPr lang="fr-FR" b="0" dirty="0">
                <a:solidFill>
                  <a:srgbClr val="EF7667"/>
                </a:solidFill>
              </a:rPr>
              <a:t>IDIH FACTSHEETS</a:t>
            </a:r>
            <a:endParaRPr lang="it-IT" dirty="0"/>
          </a:p>
        </p:txBody>
      </p:sp>
      <p:sp>
        <p:nvSpPr>
          <p:cNvPr id="4" name="Segnaposto numero diapositiva 3">
            <a:extLst>
              <a:ext uri="{FF2B5EF4-FFF2-40B4-BE49-F238E27FC236}">
                <a16:creationId xmlns:a16="http://schemas.microsoft.com/office/drawing/2014/main" id="{7ADF44DF-E1EA-4448-889C-BD63EB95BA1E}"/>
              </a:ext>
            </a:extLst>
          </p:cNvPr>
          <p:cNvSpPr>
            <a:spLocks noGrp="1"/>
          </p:cNvSpPr>
          <p:nvPr>
            <p:ph type="sldNum" sz="quarter" idx="12"/>
          </p:nvPr>
        </p:nvSpPr>
        <p:spPr/>
        <p:txBody>
          <a:bodyPr/>
          <a:lstStyle/>
          <a:p>
            <a:fld id="{2066355A-084C-D24E-9AD2-7E4FC41EA627}" type="slidenum">
              <a:rPr lang="en-GB" noProof="0" smtClean="0"/>
              <a:t>7</a:t>
            </a:fld>
            <a:endParaRPr lang="en-GB" noProof="0" dirty="0"/>
          </a:p>
        </p:txBody>
      </p:sp>
      <p:sp>
        <p:nvSpPr>
          <p:cNvPr id="7" name="ZoneTexte 6">
            <a:extLst>
              <a:ext uri="{FF2B5EF4-FFF2-40B4-BE49-F238E27FC236}">
                <a16:creationId xmlns:a16="http://schemas.microsoft.com/office/drawing/2014/main" id="{7CFF0AA8-39D0-4638-A568-A3A88F770C6C}"/>
              </a:ext>
            </a:extLst>
          </p:cNvPr>
          <p:cNvSpPr txBox="1"/>
          <p:nvPr/>
        </p:nvSpPr>
        <p:spPr>
          <a:xfrm>
            <a:off x="6059130" y="2091727"/>
            <a:ext cx="2316771" cy="2893100"/>
          </a:xfrm>
          <a:prstGeom prst="rect">
            <a:avLst/>
          </a:prstGeom>
          <a:noFill/>
        </p:spPr>
        <p:txBody>
          <a:bodyPr wrap="square">
            <a:spAutoFit/>
          </a:bodyPr>
          <a:lstStyle/>
          <a:p>
            <a:pPr algn="l"/>
            <a:r>
              <a:rPr lang="en-GB" sz="1400" b="1" i="0" u="none" strike="noStrike" dirty="0">
                <a:solidFill>
                  <a:srgbClr val="EE7566"/>
                </a:solidFill>
                <a:effectLst/>
                <a:latin typeface="Poppins" panose="00000500000000000000" pitchFamily="2" charset="0"/>
              </a:rPr>
              <a:t>Access the factsheets:</a:t>
            </a:r>
            <a:endParaRPr lang="en-GB" sz="1400" b="1" i="0" u="none" strike="noStrike" dirty="0">
              <a:solidFill>
                <a:srgbClr val="EE7566"/>
              </a:solidFill>
              <a:effectLst/>
              <a:latin typeface="Poppins" panose="00000500000000000000" pitchFamily="2" charset="0"/>
              <a:hlinkClick r:id="rId2"/>
            </a:endParaRPr>
          </a:p>
          <a:p>
            <a:pPr algn="l">
              <a:buFont typeface="Arial" panose="020B0604020202020204" pitchFamily="34" charset="0"/>
              <a:buChar char="•"/>
            </a:pPr>
            <a:endParaRPr lang="fr-FR" sz="1400" b="1" dirty="0">
              <a:solidFill>
                <a:srgbClr val="EE7566"/>
              </a:solidFill>
              <a:latin typeface="Poppins" panose="00000500000000000000" pitchFamily="2" charset="0"/>
              <a:hlinkClick r:id="rId2"/>
            </a:endParaRPr>
          </a:p>
          <a:p>
            <a:pPr algn="l">
              <a:buFont typeface="Arial" panose="020B0604020202020204" pitchFamily="34" charset="0"/>
              <a:buChar char="•"/>
            </a:pPr>
            <a:endParaRPr lang="en-GB" sz="1400" b="1" i="0" u="none" strike="noStrike" dirty="0">
              <a:solidFill>
                <a:srgbClr val="EE7566"/>
              </a:solidFill>
              <a:effectLst/>
              <a:latin typeface="Poppins" panose="00000500000000000000" pitchFamily="2" charset="0"/>
              <a:hlinkClick r:id="rId2"/>
            </a:endParaRPr>
          </a:p>
          <a:p>
            <a:pPr algn="l">
              <a:buFont typeface="Arial" panose="020B0604020202020204" pitchFamily="34" charset="0"/>
              <a:buChar char="•"/>
            </a:pPr>
            <a:r>
              <a:rPr lang="en-GB" sz="1400" b="1" i="0" u="none" strike="noStrike" dirty="0">
                <a:solidFill>
                  <a:srgbClr val="EE7566"/>
                </a:solidFill>
                <a:effectLst/>
                <a:latin typeface="Poppins" panose="00000500000000000000" pitchFamily="2" charset="0"/>
                <a:hlinkClick r:id="rId2"/>
              </a:rPr>
              <a:t>Factsheet Canada</a:t>
            </a:r>
            <a:br>
              <a:rPr lang="en-GB" sz="1400" b="0" i="0" dirty="0">
                <a:solidFill>
                  <a:srgbClr val="444444"/>
                </a:solidFill>
                <a:effectLst/>
                <a:latin typeface="Poppins" panose="00000500000000000000" pitchFamily="2" charset="0"/>
              </a:rPr>
            </a:br>
            <a:endParaRPr lang="en-GB" sz="1400" dirty="0">
              <a:solidFill>
                <a:srgbClr val="444444"/>
              </a:solidFill>
              <a:latin typeface="Poppins" panose="00000500000000000000" pitchFamily="2" charset="0"/>
            </a:endParaRPr>
          </a:p>
          <a:p>
            <a:pPr algn="l">
              <a:buFont typeface="Arial" panose="020B0604020202020204" pitchFamily="34" charset="0"/>
              <a:buChar char="•"/>
            </a:pPr>
            <a:r>
              <a:rPr lang="en-GB" sz="1400" b="1" i="0" u="none" strike="noStrike" dirty="0">
                <a:solidFill>
                  <a:srgbClr val="EE7566"/>
                </a:solidFill>
                <a:effectLst/>
                <a:latin typeface="Poppins" panose="00000500000000000000" pitchFamily="2" charset="0"/>
                <a:hlinkClick r:id="rId3"/>
              </a:rPr>
              <a:t>Factsheet China</a:t>
            </a:r>
            <a:br>
              <a:rPr lang="en-GB" sz="1400" b="0" i="0" dirty="0">
                <a:solidFill>
                  <a:srgbClr val="444444"/>
                </a:solidFill>
                <a:effectLst/>
                <a:latin typeface="Poppins" panose="00000500000000000000" pitchFamily="2" charset="0"/>
              </a:rPr>
            </a:br>
            <a:endParaRPr lang="en-GB" sz="1400" b="0" i="0" dirty="0">
              <a:solidFill>
                <a:srgbClr val="444444"/>
              </a:solidFill>
              <a:effectLst/>
              <a:latin typeface="Poppins" panose="00000500000000000000" pitchFamily="2" charset="0"/>
            </a:endParaRPr>
          </a:p>
          <a:p>
            <a:pPr algn="l">
              <a:buFont typeface="Arial" panose="020B0604020202020204" pitchFamily="34" charset="0"/>
              <a:buChar char="•"/>
            </a:pPr>
            <a:r>
              <a:rPr lang="en-GB" sz="1400" b="1" i="0" u="none" strike="noStrike" dirty="0">
                <a:solidFill>
                  <a:srgbClr val="EE7566"/>
                </a:solidFill>
                <a:effectLst/>
                <a:latin typeface="Poppins" panose="00000500000000000000" pitchFamily="2" charset="0"/>
                <a:hlinkClick r:id="rId4"/>
              </a:rPr>
              <a:t>Factsheet Japan</a:t>
            </a:r>
            <a:br>
              <a:rPr lang="en-GB" sz="1400" b="0" i="0" dirty="0">
                <a:solidFill>
                  <a:srgbClr val="444444"/>
                </a:solidFill>
                <a:effectLst/>
                <a:latin typeface="Poppins" panose="00000500000000000000" pitchFamily="2" charset="0"/>
              </a:rPr>
            </a:br>
            <a:endParaRPr lang="en-GB" sz="1400" b="0" i="0" dirty="0">
              <a:solidFill>
                <a:srgbClr val="444444"/>
              </a:solidFill>
              <a:effectLst/>
              <a:latin typeface="Poppins" panose="00000500000000000000" pitchFamily="2" charset="0"/>
            </a:endParaRPr>
          </a:p>
          <a:p>
            <a:pPr algn="l">
              <a:buFont typeface="Arial" panose="020B0604020202020204" pitchFamily="34" charset="0"/>
              <a:buChar char="•"/>
            </a:pPr>
            <a:r>
              <a:rPr lang="en-GB" sz="1400" b="1" i="0" u="none" strike="noStrike" dirty="0">
                <a:solidFill>
                  <a:srgbClr val="EE7566"/>
                </a:solidFill>
                <a:effectLst/>
                <a:latin typeface="Poppins" panose="00000500000000000000" pitchFamily="2" charset="0"/>
                <a:hlinkClick r:id="rId5"/>
              </a:rPr>
              <a:t>Factsheet South Korea</a:t>
            </a:r>
            <a:br>
              <a:rPr lang="en-GB" sz="1400" b="0" i="0" dirty="0">
                <a:solidFill>
                  <a:srgbClr val="444444"/>
                </a:solidFill>
                <a:effectLst/>
                <a:latin typeface="Poppins" panose="00000500000000000000" pitchFamily="2" charset="0"/>
              </a:rPr>
            </a:br>
            <a:endParaRPr lang="en-GB" sz="1400" b="0" i="0" dirty="0">
              <a:solidFill>
                <a:srgbClr val="444444"/>
              </a:solidFill>
              <a:effectLst/>
              <a:latin typeface="Poppins" panose="00000500000000000000" pitchFamily="2" charset="0"/>
            </a:endParaRPr>
          </a:p>
          <a:p>
            <a:pPr>
              <a:buFont typeface="Arial" panose="020B0604020202020204" pitchFamily="34" charset="0"/>
              <a:buChar char="•"/>
            </a:pPr>
            <a:r>
              <a:rPr lang="en-GB" sz="1400" b="1" i="0" u="none" strike="noStrike" dirty="0">
                <a:solidFill>
                  <a:srgbClr val="EE7566"/>
                </a:solidFill>
                <a:effectLst/>
                <a:latin typeface="Poppins" panose="00000500000000000000" pitchFamily="2" charset="0"/>
                <a:hlinkClick r:id="rId6"/>
              </a:rPr>
              <a:t>Factsheet USA</a:t>
            </a:r>
            <a:br>
              <a:rPr lang="fr-FR" sz="1400" b="0" i="0" dirty="0">
                <a:solidFill>
                  <a:srgbClr val="444444"/>
                </a:solidFill>
                <a:effectLst/>
                <a:latin typeface="Poppins" panose="00000500000000000000" pitchFamily="2" charset="0"/>
              </a:rPr>
            </a:br>
            <a:endParaRPr lang="fr-FR" sz="1400" b="0" i="0" dirty="0">
              <a:solidFill>
                <a:srgbClr val="444444"/>
              </a:solidFill>
              <a:effectLst/>
              <a:latin typeface="Poppins" panose="00000500000000000000" pitchFamily="2" charset="0"/>
            </a:endParaRPr>
          </a:p>
        </p:txBody>
      </p:sp>
      <p:pic>
        <p:nvPicPr>
          <p:cNvPr id="8" name="Image 7">
            <a:extLst>
              <a:ext uri="{FF2B5EF4-FFF2-40B4-BE49-F238E27FC236}">
                <a16:creationId xmlns:a16="http://schemas.microsoft.com/office/drawing/2014/main" id="{77C87DCE-C9A3-48A1-A864-8CC28AFB9AEF}"/>
              </a:ext>
            </a:extLst>
          </p:cNvPr>
          <p:cNvPicPr>
            <a:picLocks noChangeAspect="1"/>
          </p:cNvPicPr>
          <p:nvPr/>
        </p:nvPicPr>
        <p:blipFill>
          <a:blip r:embed="rId7"/>
          <a:stretch>
            <a:fillRect/>
          </a:stretch>
        </p:blipFill>
        <p:spPr>
          <a:xfrm>
            <a:off x="715770" y="1997901"/>
            <a:ext cx="4800600" cy="3914775"/>
          </a:xfrm>
          <a:prstGeom prst="rect">
            <a:avLst/>
          </a:prstGeom>
        </p:spPr>
      </p:pic>
      <p:pic>
        <p:nvPicPr>
          <p:cNvPr id="9" name="Inhaltsplatzhalter 6">
            <a:extLst>
              <a:ext uri="{FF2B5EF4-FFF2-40B4-BE49-F238E27FC236}">
                <a16:creationId xmlns:a16="http://schemas.microsoft.com/office/drawing/2014/main" id="{6D6EA61C-6537-40E5-87C7-A2F9CE62A36D}"/>
              </a:ext>
            </a:extLst>
          </p:cNvPr>
          <p:cNvPicPr>
            <a:picLocks noChangeAspect="1"/>
          </p:cNvPicPr>
          <p:nvPr/>
        </p:nvPicPr>
        <p:blipFill rotWithShape="1">
          <a:blip r:embed="rId8"/>
          <a:srcRect l="77134" t="14433" r="16616" b="70326"/>
          <a:stretch/>
        </p:blipFill>
        <p:spPr>
          <a:xfrm>
            <a:off x="8451557" y="3529253"/>
            <a:ext cx="492551" cy="390030"/>
          </a:xfrm>
          <a:prstGeom prst="rect">
            <a:avLst/>
          </a:prstGeom>
        </p:spPr>
      </p:pic>
      <p:pic>
        <p:nvPicPr>
          <p:cNvPr id="10" name="Inhaltsplatzhalter 6">
            <a:extLst>
              <a:ext uri="{FF2B5EF4-FFF2-40B4-BE49-F238E27FC236}">
                <a16:creationId xmlns:a16="http://schemas.microsoft.com/office/drawing/2014/main" id="{229D017A-1070-48DB-8B1C-4B3BFFC1D08E}"/>
              </a:ext>
            </a:extLst>
          </p:cNvPr>
          <p:cNvPicPr>
            <a:picLocks noChangeAspect="1"/>
          </p:cNvPicPr>
          <p:nvPr/>
        </p:nvPicPr>
        <p:blipFill rotWithShape="1">
          <a:blip r:embed="rId8"/>
          <a:srcRect l="77560" t="65768" r="16582" b="17105"/>
          <a:stretch/>
        </p:blipFill>
        <p:spPr>
          <a:xfrm>
            <a:off x="8535691" y="4454667"/>
            <a:ext cx="413521" cy="392524"/>
          </a:xfrm>
          <a:prstGeom prst="rect">
            <a:avLst/>
          </a:prstGeom>
        </p:spPr>
      </p:pic>
      <p:pic>
        <p:nvPicPr>
          <p:cNvPr id="12" name="Inhaltsplatzhalter 6">
            <a:extLst>
              <a:ext uri="{FF2B5EF4-FFF2-40B4-BE49-F238E27FC236}">
                <a16:creationId xmlns:a16="http://schemas.microsoft.com/office/drawing/2014/main" id="{412D29F7-B789-4A00-8F44-F96392DC987F}"/>
              </a:ext>
            </a:extLst>
          </p:cNvPr>
          <p:cNvPicPr>
            <a:picLocks noChangeAspect="1"/>
          </p:cNvPicPr>
          <p:nvPr/>
        </p:nvPicPr>
        <p:blipFill rotWithShape="1">
          <a:blip r:embed="rId8"/>
          <a:srcRect l="90560" t="65768" r="2064" b="17116"/>
          <a:stretch/>
        </p:blipFill>
        <p:spPr>
          <a:xfrm>
            <a:off x="8447326" y="2626399"/>
            <a:ext cx="520669" cy="392291"/>
          </a:xfrm>
          <a:prstGeom prst="rect">
            <a:avLst/>
          </a:prstGeom>
        </p:spPr>
      </p:pic>
      <p:pic>
        <p:nvPicPr>
          <p:cNvPr id="13" name="Inhaltsplatzhalter 6">
            <a:extLst>
              <a:ext uri="{FF2B5EF4-FFF2-40B4-BE49-F238E27FC236}">
                <a16:creationId xmlns:a16="http://schemas.microsoft.com/office/drawing/2014/main" id="{407B8623-05DA-4B1E-8EFA-6D8DBD18A838}"/>
              </a:ext>
            </a:extLst>
          </p:cNvPr>
          <p:cNvPicPr>
            <a:picLocks noChangeAspect="1"/>
          </p:cNvPicPr>
          <p:nvPr/>
        </p:nvPicPr>
        <p:blipFill rotWithShape="1">
          <a:blip r:embed="rId8"/>
          <a:srcRect l="91046" t="14514" r="3601" b="70156"/>
          <a:stretch/>
        </p:blipFill>
        <p:spPr>
          <a:xfrm>
            <a:off x="8520860" y="3074077"/>
            <a:ext cx="402795" cy="374591"/>
          </a:xfrm>
          <a:prstGeom prst="rect">
            <a:avLst/>
          </a:prstGeom>
        </p:spPr>
      </p:pic>
      <p:pic>
        <p:nvPicPr>
          <p:cNvPr id="14" name="Inhaltsplatzhalter 6">
            <a:extLst>
              <a:ext uri="{FF2B5EF4-FFF2-40B4-BE49-F238E27FC236}">
                <a16:creationId xmlns:a16="http://schemas.microsoft.com/office/drawing/2014/main" id="{EE34DAD6-5B20-41F6-A7BB-D7CAAA3C1849}"/>
              </a:ext>
            </a:extLst>
          </p:cNvPr>
          <p:cNvPicPr>
            <a:picLocks noChangeAspect="1"/>
          </p:cNvPicPr>
          <p:nvPr/>
        </p:nvPicPr>
        <p:blipFill rotWithShape="1">
          <a:blip r:embed="rId8"/>
          <a:srcRect l="84340" t="10799" r="10075" b="70156"/>
          <a:stretch/>
        </p:blipFill>
        <p:spPr>
          <a:xfrm>
            <a:off x="8505967" y="3900834"/>
            <a:ext cx="440157" cy="487360"/>
          </a:xfrm>
          <a:prstGeom prst="rect">
            <a:avLst/>
          </a:prstGeom>
        </p:spPr>
      </p:pic>
      <p:sp>
        <p:nvSpPr>
          <p:cNvPr id="15" name="ZoneTexte 6">
            <a:extLst>
              <a:ext uri="{FF2B5EF4-FFF2-40B4-BE49-F238E27FC236}">
                <a16:creationId xmlns:a16="http://schemas.microsoft.com/office/drawing/2014/main" id="{2461FDE3-4435-489E-A53B-13432DD68DAE}"/>
              </a:ext>
            </a:extLst>
          </p:cNvPr>
          <p:cNvSpPr txBox="1"/>
          <p:nvPr/>
        </p:nvSpPr>
        <p:spPr>
          <a:xfrm>
            <a:off x="180528" y="1209528"/>
            <a:ext cx="8786408" cy="600164"/>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100" dirty="0"/>
              <a:t>Overview of the digital health research and innovation (R&amp;I) landscape in Strategic Partner Countries :  priorities within digital health and AHA, challenges, relevant key </a:t>
            </a:r>
            <a:r>
              <a:rPr lang="en-US" sz="1100" dirty="0" err="1"/>
              <a:t>programmes</a:t>
            </a:r>
            <a:r>
              <a:rPr lang="en-US" sz="1100" dirty="0"/>
              <a:t>, most important players in the field, strengths and weaknesses, overview of international collaboration and success stories in digital Health between EU and the Strategic Partner Countries</a:t>
            </a:r>
            <a:endParaRPr lang="en-US" sz="1100" b="1" dirty="0">
              <a:solidFill>
                <a:schemeClr val="bg1"/>
              </a:solidFill>
            </a:endParaRPr>
          </a:p>
        </p:txBody>
      </p:sp>
    </p:spTree>
    <p:extLst>
      <p:ext uri="{BB962C8B-B14F-4D97-AF65-F5344CB8AC3E}">
        <p14:creationId xmlns:p14="http://schemas.microsoft.com/office/powerpoint/2010/main" val="326348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9E11000-A988-4D20-A1F5-D8775D4309C4}"/>
              </a:ext>
            </a:extLst>
          </p:cNvPr>
          <p:cNvSpPr>
            <a:spLocks noGrp="1"/>
          </p:cNvSpPr>
          <p:nvPr>
            <p:ph type="title"/>
          </p:nvPr>
        </p:nvSpPr>
        <p:spPr/>
        <p:txBody>
          <a:bodyPr>
            <a:noAutofit/>
          </a:bodyPr>
          <a:lstStyle/>
          <a:p>
            <a:r>
              <a:rPr lang="fr-FR" b="0" dirty="0">
                <a:solidFill>
                  <a:srgbClr val="EF7667"/>
                </a:solidFill>
              </a:rPr>
              <a:t>IDIH GUIDEBOOKS (2.0) UPDATED!</a:t>
            </a:r>
            <a:endParaRPr lang="it-IT" sz="2400" b="1" dirty="0">
              <a:solidFill>
                <a:srgbClr val="E97861"/>
              </a:solidFill>
            </a:endParaRPr>
          </a:p>
        </p:txBody>
      </p:sp>
      <p:sp>
        <p:nvSpPr>
          <p:cNvPr id="9" name="Segnaposto contenuto 8">
            <a:extLst>
              <a:ext uri="{FF2B5EF4-FFF2-40B4-BE49-F238E27FC236}">
                <a16:creationId xmlns:a16="http://schemas.microsoft.com/office/drawing/2014/main" id="{02E90986-02BD-43DF-999F-B0A025D4CE2B}"/>
              </a:ext>
            </a:extLst>
          </p:cNvPr>
          <p:cNvSpPr>
            <a:spLocks noGrp="1"/>
          </p:cNvSpPr>
          <p:nvPr>
            <p:ph idx="1"/>
          </p:nvPr>
        </p:nvSpPr>
        <p:spPr>
          <a:xfrm>
            <a:off x="6044572" y="1600200"/>
            <a:ext cx="2642227" cy="4525963"/>
          </a:xfrm>
        </p:spPr>
        <p:txBody>
          <a:bodyPr anchor="ctr">
            <a:normAutofit/>
          </a:bodyPr>
          <a:lstStyle/>
          <a:p>
            <a:pPr>
              <a:buFont typeface="Wingdings" panose="05000000000000000000" pitchFamily="2" charset="2"/>
              <a:buChar char="§"/>
            </a:pPr>
            <a:r>
              <a:rPr lang="it-IT" sz="2000" dirty="0"/>
              <a:t>RDI stakeholders</a:t>
            </a:r>
          </a:p>
          <a:p>
            <a:pPr>
              <a:buFont typeface="Wingdings" panose="05000000000000000000" pitchFamily="2" charset="2"/>
              <a:buChar char="§"/>
            </a:pPr>
            <a:r>
              <a:rPr lang="it-IT" sz="2000" dirty="0"/>
              <a:t>Care Providers and Users (</a:t>
            </a:r>
            <a:r>
              <a:rPr lang="it-IT" sz="2000" dirty="0" err="1"/>
              <a:t>organizations</a:t>
            </a:r>
            <a:r>
              <a:rPr lang="it-IT" sz="2000" dirty="0"/>
              <a:t>)</a:t>
            </a:r>
          </a:p>
          <a:p>
            <a:pPr>
              <a:buFont typeface="Wingdings" panose="05000000000000000000" pitchFamily="2" charset="2"/>
              <a:buChar char="§"/>
            </a:pPr>
            <a:r>
              <a:rPr lang="it-IT" sz="2000" dirty="0"/>
              <a:t>6 countries/</a:t>
            </a:r>
            <a:r>
              <a:rPr lang="it-IT" sz="2000" dirty="0" err="1"/>
              <a:t>regions</a:t>
            </a:r>
            <a:endParaRPr lang="it-IT" sz="2000" dirty="0"/>
          </a:p>
          <a:p>
            <a:pPr>
              <a:buFont typeface="Wingdings" panose="05000000000000000000" pitchFamily="2" charset="2"/>
              <a:buChar char="§"/>
            </a:pPr>
            <a:r>
              <a:rPr lang="it-IT" sz="2000" dirty="0"/>
              <a:t>Policies and </a:t>
            </a:r>
            <a:r>
              <a:rPr lang="it-IT" sz="2000" dirty="0" err="1"/>
              <a:t>programmes</a:t>
            </a:r>
            <a:endParaRPr lang="it-IT" sz="2000" dirty="0"/>
          </a:p>
        </p:txBody>
      </p:sp>
      <p:pic>
        <p:nvPicPr>
          <p:cNvPr id="13" name="Immagine 12">
            <a:extLst>
              <a:ext uri="{FF2B5EF4-FFF2-40B4-BE49-F238E27FC236}">
                <a16:creationId xmlns:a16="http://schemas.microsoft.com/office/drawing/2014/main" id="{63BDDAC6-BC62-4660-BD08-3D42195EA8A4}"/>
              </a:ext>
            </a:extLst>
          </p:cNvPr>
          <p:cNvPicPr>
            <a:picLocks noChangeAspect="1"/>
          </p:cNvPicPr>
          <p:nvPr/>
        </p:nvPicPr>
        <p:blipFill rotWithShape="1">
          <a:blip r:embed="rId2"/>
          <a:srcRect l="35825" t="19202" r="37400" b="12199"/>
          <a:stretch/>
        </p:blipFill>
        <p:spPr>
          <a:xfrm>
            <a:off x="251520" y="1656707"/>
            <a:ext cx="2730554" cy="3935210"/>
          </a:xfrm>
          <a:prstGeom prst="rect">
            <a:avLst/>
          </a:prstGeom>
        </p:spPr>
      </p:pic>
      <p:pic>
        <p:nvPicPr>
          <p:cNvPr id="15" name="Immagine 14">
            <a:extLst>
              <a:ext uri="{FF2B5EF4-FFF2-40B4-BE49-F238E27FC236}">
                <a16:creationId xmlns:a16="http://schemas.microsoft.com/office/drawing/2014/main" id="{F5880A23-9CA2-4DEB-8596-E09A1AB81FFF}"/>
              </a:ext>
            </a:extLst>
          </p:cNvPr>
          <p:cNvPicPr>
            <a:picLocks noChangeAspect="1"/>
          </p:cNvPicPr>
          <p:nvPr/>
        </p:nvPicPr>
        <p:blipFill rotWithShape="1">
          <a:blip r:embed="rId3"/>
          <a:srcRect l="36225" t="19954" r="37000" b="11446"/>
          <a:stretch/>
        </p:blipFill>
        <p:spPr>
          <a:xfrm>
            <a:off x="3153433" y="1672232"/>
            <a:ext cx="2719781" cy="3919685"/>
          </a:xfrm>
          <a:prstGeom prst="rect">
            <a:avLst/>
          </a:prstGeom>
        </p:spPr>
      </p:pic>
      <p:pic>
        <p:nvPicPr>
          <p:cNvPr id="12" name="Inhaltsplatzhalter 6">
            <a:extLst>
              <a:ext uri="{FF2B5EF4-FFF2-40B4-BE49-F238E27FC236}">
                <a16:creationId xmlns:a16="http://schemas.microsoft.com/office/drawing/2014/main" id="{43CD86A7-CD19-43D4-95E1-AE9CA46A6D9D}"/>
              </a:ext>
            </a:extLst>
          </p:cNvPr>
          <p:cNvPicPr>
            <a:picLocks noChangeAspect="1"/>
          </p:cNvPicPr>
          <p:nvPr/>
        </p:nvPicPr>
        <p:blipFill rotWithShape="1">
          <a:blip r:embed="rId4"/>
          <a:srcRect l="77134" t="14433" r="16616" b="70326"/>
          <a:stretch/>
        </p:blipFill>
        <p:spPr>
          <a:xfrm>
            <a:off x="8651449" y="4353080"/>
            <a:ext cx="492551" cy="390030"/>
          </a:xfrm>
          <a:prstGeom prst="rect">
            <a:avLst/>
          </a:prstGeom>
        </p:spPr>
      </p:pic>
      <p:pic>
        <p:nvPicPr>
          <p:cNvPr id="14" name="Inhaltsplatzhalter 6">
            <a:extLst>
              <a:ext uri="{FF2B5EF4-FFF2-40B4-BE49-F238E27FC236}">
                <a16:creationId xmlns:a16="http://schemas.microsoft.com/office/drawing/2014/main" id="{3B6975F2-18AD-4DB2-9EBA-A772C8DABEEA}"/>
              </a:ext>
            </a:extLst>
          </p:cNvPr>
          <p:cNvPicPr>
            <a:picLocks noChangeAspect="1"/>
          </p:cNvPicPr>
          <p:nvPr/>
        </p:nvPicPr>
        <p:blipFill rotWithShape="1">
          <a:blip r:embed="rId4"/>
          <a:srcRect l="77560" t="65768" r="16582" b="17105"/>
          <a:stretch/>
        </p:blipFill>
        <p:spPr>
          <a:xfrm>
            <a:off x="8713435" y="5348991"/>
            <a:ext cx="413521" cy="392524"/>
          </a:xfrm>
          <a:prstGeom prst="rect">
            <a:avLst/>
          </a:prstGeom>
        </p:spPr>
      </p:pic>
      <p:pic>
        <p:nvPicPr>
          <p:cNvPr id="16" name="Inhaltsplatzhalter 6">
            <a:extLst>
              <a:ext uri="{FF2B5EF4-FFF2-40B4-BE49-F238E27FC236}">
                <a16:creationId xmlns:a16="http://schemas.microsoft.com/office/drawing/2014/main" id="{B2A50895-2030-482C-A72E-999D73786A3F}"/>
              </a:ext>
            </a:extLst>
          </p:cNvPr>
          <p:cNvPicPr>
            <a:picLocks noChangeAspect="1"/>
          </p:cNvPicPr>
          <p:nvPr/>
        </p:nvPicPr>
        <p:blipFill rotWithShape="1">
          <a:blip r:embed="rId4"/>
          <a:srcRect l="84368" t="65350" r="8491" b="15799"/>
          <a:stretch/>
        </p:blipFill>
        <p:spPr>
          <a:xfrm>
            <a:off x="8640452" y="2276872"/>
            <a:ext cx="504056" cy="432048"/>
          </a:xfrm>
          <a:prstGeom prst="rect">
            <a:avLst/>
          </a:prstGeom>
        </p:spPr>
      </p:pic>
      <p:pic>
        <p:nvPicPr>
          <p:cNvPr id="17" name="Inhaltsplatzhalter 6">
            <a:extLst>
              <a:ext uri="{FF2B5EF4-FFF2-40B4-BE49-F238E27FC236}">
                <a16:creationId xmlns:a16="http://schemas.microsoft.com/office/drawing/2014/main" id="{E93BCF76-E03E-41FE-A9A1-1614BE399B11}"/>
              </a:ext>
            </a:extLst>
          </p:cNvPr>
          <p:cNvPicPr>
            <a:picLocks noChangeAspect="1"/>
          </p:cNvPicPr>
          <p:nvPr/>
        </p:nvPicPr>
        <p:blipFill rotWithShape="1">
          <a:blip r:embed="rId4"/>
          <a:srcRect l="90560" t="65768" r="2064" b="17116"/>
          <a:stretch/>
        </p:blipFill>
        <p:spPr>
          <a:xfrm>
            <a:off x="8623331" y="3117414"/>
            <a:ext cx="520669" cy="392291"/>
          </a:xfrm>
          <a:prstGeom prst="rect">
            <a:avLst/>
          </a:prstGeom>
        </p:spPr>
      </p:pic>
      <p:pic>
        <p:nvPicPr>
          <p:cNvPr id="18" name="Inhaltsplatzhalter 6">
            <a:extLst>
              <a:ext uri="{FF2B5EF4-FFF2-40B4-BE49-F238E27FC236}">
                <a16:creationId xmlns:a16="http://schemas.microsoft.com/office/drawing/2014/main" id="{AFC34B96-2883-4D36-BACC-99E08E5C6449}"/>
              </a:ext>
            </a:extLst>
          </p:cNvPr>
          <p:cNvPicPr>
            <a:picLocks noChangeAspect="1"/>
          </p:cNvPicPr>
          <p:nvPr/>
        </p:nvPicPr>
        <p:blipFill rotWithShape="1">
          <a:blip r:embed="rId4"/>
          <a:srcRect l="91046" t="14514" r="3601" b="70156"/>
          <a:stretch/>
        </p:blipFill>
        <p:spPr>
          <a:xfrm>
            <a:off x="8707761" y="3814548"/>
            <a:ext cx="402795" cy="374591"/>
          </a:xfrm>
          <a:prstGeom prst="rect">
            <a:avLst/>
          </a:prstGeom>
        </p:spPr>
      </p:pic>
      <p:pic>
        <p:nvPicPr>
          <p:cNvPr id="19" name="Inhaltsplatzhalter 6">
            <a:extLst>
              <a:ext uri="{FF2B5EF4-FFF2-40B4-BE49-F238E27FC236}">
                <a16:creationId xmlns:a16="http://schemas.microsoft.com/office/drawing/2014/main" id="{3485F2D7-BBF1-4B72-B13A-B53A21416CA6}"/>
              </a:ext>
            </a:extLst>
          </p:cNvPr>
          <p:cNvPicPr>
            <a:picLocks noChangeAspect="1"/>
          </p:cNvPicPr>
          <p:nvPr/>
        </p:nvPicPr>
        <p:blipFill rotWithShape="1">
          <a:blip r:embed="rId4"/>
          <a:srcRect l="84340" t="10799" r="10075" b="70156"/>
          <a:stretch/>
        </p:blipFill>
        <p:spPr>
          <a:xfrm>
            <a:off x="8686799" y="4768160"/>
            <a:ext cx="440157" cy="487360"/>
          </a:xfrm>
          <a:prstGeom prst="rect">
            <a:avLst/>
          </a:prstGeom>
        </p:spPr>
      </p:pic>
      <p:sp>
        <p:nvSpPr>
          <p:cNvPr id="22" name="ZoneTexte 6">
            <a:extLst>
              <a:ext uri="{FF2B5EF4-FFF2-40B4-BE49-F238E27FC236}">
                <a16:creationId xmlns:a16="http://schemas.microsoft.com/office/drawing/2014/main" id="{F5AA7283-F90C-4EB3-A208-5F3B15D35AE0}"/>
              </a:ext>
            </a:extLst>
          </p:cNvPr>
          <p:cNvSpPr txBox="1"/>
          <p:nvPr/>
        </p:nvSpPr>
        <p:spPr>
          <a:xfrm>
            <a:off x="178796" y="786064"/>
            <a:ext cx="8786408" cy="600164"/>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100" b="1" dirty="0">
                <a:solidFill>
                  <a:schemeClr val="bg1"/>
                </a:solidFill>
              </a:rPr>
              <a:t>Updates</a:t>
            </a:r>
            <a:r>
              <a:rPr lang="en-US" sz="1100" dirty="0">
                <a:solidFill>
                  <a:schemeClr val="bg1"/>
                </a:solidFill>
              </a:rPr>
              <a:t> on opportunities for researchers and innovators from IDIH Strategic Partner Countries under the EU Funding </a:t>
            </a:r>
            <a:r>
              <a:rPr lang="en-US" sz="1100" dirty="0" err="1">
                <a:solidFill>
                  <a:schemeClr val="bg1"/>
                </a:solidFill>
              </a:rPr>
              <a:t>Programme</a:t>
            </a:r>
            <a:r>
              <a:rPr lang="en-US" sz="1100" dirty="0">
                <a:solidFill>
                  <a:schemeClr val="bg1"/>
                </a:solidFill>
              </a:rPr>
              <a:t>, as well as opportunities for EU researchers and innovators under the Funding </a:t>
            </a:r>
            <a:r>
              <a:rPr lang="en-US" sz="1100" dirty="0" err="1">
                <a:solidFill>
                  <a:schemeClr val="bg1"/>
                </a:solidFill>
              </a:rPr>
              <a:t>Programmes</a:t>
            </a:r>
            <a:r>
              <a:rPr lang="en-US" sz="1100" dirty="0">
                <a:solidFill>
                  <a:schemeClr val="bg1"/>
                </a:solidFill>
              </a:rPr>
              <a:t> of IDIH Strategic Cooperation Countries (Canada, China, Japan, South Korea, and the USA), are collected in </a:t>
            </a:r>
            <a:r>
              <a:rPr lang="en-US" sz="1100" b="1" dirty="0">
                <a:solidFill>
                  <a:schemeClr val="bg1"/>
                </a:solidFill>
              </a:rPr>
              <a:t>two separated Annexes to the Guidebooks.</a:t>
            </a:r>
          </a:p>
        </p:txBody>
      </p:sp>
      <p:sp>
        <p:nvSpPr>
          <p:cNvPr id="23" name="CasellaDiTesto 22">
            <a:extLst>
              <a:ext uri="{FF2B5EF4-FFF2-40B4-BE49-F238E27FC236}">
                <a16:creationId xmlns:a16="http://schemas.microsoft.com/office/drawing/2014/main" id="{6FB34AA7-5EB5-477B-89CD-FB2366F069AA}"/>
              </a:ext>
            </a:extLst>
          </p:cNvPr>
          <p:cNvSpPr txBox="1"/>
          <p:nvPr/>
        </p:nvSpPr>
        <p:spPr>
          <a:xfrm>
            <a:off x="251520" y="5702604"/>
            <a:ext cx="4572000" cy="369332"/>
          </a:xfrm>
          <a:prstGeom prst="rect">
            <a:avLst/>
          </a:prstGeom>
          <a:noFill/>
        </p:spPr>
        <p:txBody>
          <a:bodyPr wrap="square">
            <a:spAutoFit/>
          </a:bodyPr>
          <a:lstStyle/>
          <a:p>
            <a:r>
              <a:rPr lang="it-IT" dirty="0">
                <a:hlinkClick r:id="rId5"/>
              </a:rPr>
              <a:t>https://idih-global.eu/outcomes/</a:t>
            </a:r>
            <a:r>
              <a:rPr lang="it-IT" dirty="0"/>
              <a:t> </a:t>
            </a:r>
          </a:p>
        </p:txBody>
      </p:sp>
    </p:spTree>
    <p:extLst>
      <p:ext uri="{BB962C8B-B14F-4D97-AF65-F5344CB8AC3E}">
        <p14:creationId xmlns:p14="http://schemas.microsoft.com/office/powerpoint/2010/main" val="292039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0" dirty="0">
                <a:solidFill>
                  <a:srgbClr val="EF7667"/>
                </a:solidFill>
              </a:rPr>
              <a:t>IDIH PODCAST</a:t>
            </a:r>
            <a:endParaRPr lang="en-GB" dirty="0"/>
          </a:p>
        </p:txBody>
      </p:sp>
      <p:sp>
        <p:nvSpPr>
          <p:cNvPr id="9" name="Segnaposto contenuto 8">
            <a:extLst>
              <a:ext uri="{FF2B5EF4-FFF2-40B4-BE49-F238E27FC236}">
                <a16:creationId xmlns:a16="http://schemas.microsoft.com/office/drawing/2014/main" id="{E7D0C707-C49C-4541-A68C-1797F16898A6}"/>
              </a:ext>
            </a:extLst>
          </p:cNvPr>
          <p:cNvSpPr>
            <a:spLocks noGrp="1"/>
          </p:cNvSpPr>
          <p:nvPr>
            <p:ph idx="1"/>
          </p:nvPr>
        </p:nvSpPr>
        <p:spPr>
          <a:xfrm>
            <a:off x="2777419" y="4220959"/>
            <a:ext cx="6228374" cy="2004933"/>
          </a:xfrm>
          <a:noFill/>
        </p:spPr>
        <p:txBody>
          <a:bodyPr>
            <a:normAutofit lnSpcReduction="10000"/>
          </a:bodyPr>
          <a:lstStyle/>
          <a:p>
            <a:pPr marL="0" indent="0" algn="just">
              <a:buNone/>
            </a:pPr>
            <a:r>
              <a:rPr lang="en-US" sz="1200" b="1" dirty="0"/>
              <a:t>The Future of Ageing Actively and Happily is the podcast of the EU Project IDIH International Digital Health Cooperation for Preventive, Integrated, Independent and Inclusive Living. </a:t>
            </a:r>
          </a:p>
          <a:p>
            <a:pPr marL="0" indent="0" algn="just">
              <a:buNone/>
            </a:pPr>
            <a:r>
              <a:rPr lang="en-US" sz="1200" dirty="0"/>
              <a:t>Each episode focuses on one of these </a:t>
            </a:r>
            <a:r>
              <a:rPr lang="en-US" sz="1200" b="1" dirty="0">
                <a:solidFill>
                  <a:schemeClr val="accent3"/>
                </a:solidFill>
              </a:rPr>
              <a:t>topics</a:t>
            </a:r>
            <a:r>
              <a:rPr lang="en-US" sz="1200" dirty="0"/>
              <a:t>, and a strategic </a:t>
            </a:r>
            <a:r>
              <a:rPr lang="en-US" sz="1200" b="1" dirty="0">
                <a:solidFill>
                  <a:schemeClr val="accent3"/>
                </a:solidFill>
              </a:rPr>
              <a:t>region</a:t>
            </a:r>
            <a:r>
              <a:rPr lang="en-US" sz="1200" dirty="0"/>
              <a:t> of the world: Europe, China, Canada, Japan, South Korea, and USA.</a:t>
            </a:r>
          </a:p>
          <a:p>
            <a:pPr marL="0" indent="0" algn="just">
              <a:buNone/>
            </a:pPr>
            <a:r>
              <a:rPr lang="en-US" sz="1200" i="1" dirty="0"/>
              <a:t>Exploring with researchers, innovators and policy makers the frontiers of Digital Transformation for Active and Healthy Ageing, and promoting international cooperation opportunities between the EU and 5 key-countries and regions.</a:t>
            </a:r>
          </a:p>
          <a:p>
            <a:pPr marL="0" indent="0" algn="just">
              <a:buNone/>
            </a:pPr>
            <a:endParaRPr lang="it-IT" sz="1200" dirty="0"/>
          </a:p>
          <a:p>
            <a:pPr algn="just"/>
            <a:r>
              <a:rPr lang="it-IT" sz="1200" dirty="0" err="1"/>
              <a:t>Available</a:t>
            </a:r>
            <a:r>
              <a:rPr lang="it-IT" sz="1200" dirty="0"/>
              <a:t> on 6 </a:t>
            </a:r>
            <a:r>
              <a:rPr lang="it-IT" sz="1200" dirty="0" err="1"/>
              <a:t>platforms</a:t>
            </a:r>
            <a:r>
              <a:rPr lang="it-IT" sz="1200" dirty="0"/>
              <a:t> </a:t>
            </a:r>
          </a:p>
          <a:p>
            <a:pPr algn="just"/>
            <a:r>
              <a:rPr lang="it-IT" sz="1200" dirty="0">
                <a:hlinkClick r:id="rId2"/>
              </a:rPr>
              <a:t>https://anchor.fm/apre/episodes/The-one-on-Preventive-Care-and-Canada-e157uk4</a:t>
            </a:r>
            <a:r>
              <a:rPr lang="it-IT" sz="1200" dirty="0"/>
              <a:t> </a:t>
            </a:r>
          </a:p>
        </p:txBody>
      </p:sp>
      <p:sp>
        <p:nvSpPr>
          <p:cNvPr id="4" name="Espace réservé du numéro de diapositive 3"/>
          <p:cNvSpPr>
            <a:spLocks noGrp="1"/>
          </p:cNvSpPr>
          <p:nvPr>
            <p:ph type="sldNum" sz="quarter" idx="12"/>
          </p:nvPr>
        </p:nvSpPr>
        <p:spPr/>
        <p:txBody>
          <a:bodyPr/>
          <a:lstStyle/>
          <a:p>
            <a:fld id="{2066355A-084C-D24E-9AD2-7E4FC41EA627}" type="slidenum">
              <a:rPr lang="en-GB" smtClean="0"/>
              <a:t>9</a:t>
            </a:fld>
            <a:endParaRPr lang="en-GB" dirty="0"/>
          </a:p>
        </p:txBody>
      </p:sp>
      <p:sp>
        <p:nvSpPr>
          <p:cNvPr id="7" name="AutoShape 4" descr="Anteprima immag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a:extLst>
              <a:ext uri="{FF2B5EF4-FFF2-40B4-BE49-F238E27FC236}">
                <a16:creationId xmlns:a16="http://schemas.microsoft.com/office/drawing/2014/main" id="{97166795-8209-4A65-A835-76C12887D9D1}"/>
              </a:ext>
            </a:extLst>
          </p:cNvPr>
          <p:cNvPicPr>
            <a:picLocks noChangeAspect="1"/>
          </p:cNvPicPr>
          <p:nvPr/>
        </p:nvPicPr>
        <p:blipFill rotWithShape="1">
          <a:blip r:embed="rId3"/>
          <a:srcRect l="18041" t="32084" r="18969" b="24480"/>
          <a:stretch/>
        </p:blipFill>
        <p:spPr>
          <a:xfrm>
            <a:off x="444473" y="1130285"/>
            <a:ext cx="8457174" cy="2967645"/>
          </a:xfrm>
          <a:prstGeom prst="rect">
            <a:avLst/>
          </a:prstGeom>
        </p:spPr>
      </p:pic>
      <p:pic>
        <p:nvPicPr>
          <p:cNvPr id="10" name="Segnaposto contenuto 10">
            <a:extLst>
              <a:ext uri="{FF2B5EF4-FFF2-40B4-BE49-F238E27FC236}">
                <a16:creationId xmlns:a16="http://schemas.microsoft.com/office/drawing/2014/main" id="{2147784E-8F79-49AD-869C-F87338699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222" y="0"/>
            <a:ext cx="1187777" cy="1024985"/>
          </a:xfrm>
          <a:prstGeom prst="rect">
            <a:avLst/>
          </a:prstGeom>
        </p:spPr>
      </p:pic>
      <p:sp>
        <p:nvSpPr>
          <p:cNvPr id="11" name="CasellaDiTesto 10">
            <a:extLst>
              <a:ext uri="{FF2B5EF4-FFF2-40B4-BE49-F238E27FC236}">
                <a16:creationId xmlns:a16="http://schemas.microsoft.com/office/drawing/2014/main" id="{20A79B6A-3CBA-4885-8B36-B97F63161B01}"/>
              </a:ext>
            </a:extLst>
          </p:cNvPr>
          <p:cNvSpPr txBox="1"/>
          <p:nvPr/>
        </p:nvSpPr>
        <p:spPr>
          <a:xfrm>
            <a:off x="444473" y="4208352"/>
            <a:ext cx="2317045" cy="1969770"/>
          </a:xfrm>
          <a:prstGeom prst="rect">
            <a:avLst/>
          </a:prstGeom>
          <a:solidFill>
            <a:schemeClr val="bg1">
              <a:lumMod val="95000"/>
            </a:schemeClr>
          </a:solidFill>
        </p:spPr>
        <p:txBody>
          <a:bodyPr wrap="square">
            <a:spAutoFit/>
          </a:bodyPr>
          <a:lstStyle/>
          <a:p>
            <a:pPr algn="l"/>
            <a:r>
              <a:rPr lang="it-IT" sz="1400" b="1" dirty="0">
                <a:solidFill>
                  <a:schemeClr val="accent3"/>
                </a:solidFill>
                <a:latin typeface="Calibri" panose="020F0502020204030204" pitchFamily="34" charset="0"/>
              </a:rPr>
              <a:t>TIMING</a:t>
            </a:r>
            <a:endParaRPr lang="it-IT" sz="1400" b="1" i="0" u="none" strike="noStrike" baseline="0" dirty="0">
              <a:solidFill>
                <a:schemeClr val="accent3"/>
              </a:solidFill>
              <a:latin typeface="Calibri" panose="020F0502020204030204" pitchFamily="34" charset="0"/>
            </a:endParaRPr>
          </a:p>
          <a:p>
            <a:r>
              <a:rPr lang="en-US" sz="1200" i="0" u="none" strike="noStrike" baseline="0" dirty="0">
                <a:solidFill>
                  <a:srgbClr val="000000"/>
                </a:solidFill>
                <a:latin typeface="Calibri" panose="020F0502020204030204" pitchFamily="34" charset="0"/>
              </a:rPr>
              <a:t>PODCAST 1: March 2021 (Intro HE) </a:t>
            </a:r>
          </a:p>
          <a:p>
            <a:r>
              <a:rPr lang="it-IT" sz="1200" i="0" u="none" strike="noStrike" baseline="0" dirty="0">
                <a:solidFill>
                  <a:srgbClr val="000000"/>
                </a:solidFill>
                <a:latin typeface="Calibri" panose="020F0502020204030204" pitchFamily="34" charset="0"/>
              </a:rPr>
              <a:t>PODCAST 2: </a:t>
            </a:r>
            <a:r>
              <a:rPr lang="it-IT" sz="1200" i="0" u="none" strike="noStrike" baseline="0" dirty="0" err="1">
                <a:solidFill>
                  <a:srgbClr val="000000"/>
                </a:solidFill>
                <a:latin typeface="Calibri" panose="020F0502020204030204" pitchFamily="34" charset="0"/>
              </a:rPr>
              <a:t>July</a:t>
            </a:r>
            <a:r>
              <a:rPr lang="it-IT" sz="1200" i="0" u="none" strike="noStrike" baseline="0" dirty="0">
                <a:solidFill>
                  <a:srgbClr val="000000"/>
                </a:solidFill>
                <a:latin typeface="Calibri" panose="020F0502020204030204" pitchFamily="34" charset="0"/>
              </a:rPr>
              <a:t> 2021 </a:t>
            </a:r>
          </a:p>
          <a:p>
            <a:r>
              <a:rPr lang="it-IT" sz="1200" b="0" i="0" u="none" strike="noStrike" baseline="0" dirty="0">
                <a:solidFill>
                  <a:srgbClr val="000000"/>
                </a:solidFill>
                <a:latin typeface="Calibri" panose="020F0502020204030204" pitchFamily="34" charset="0"/>
              </a:rPr>
              <a:t>PODCAST 3: </a:t>
            </a:r>
            <a:r>
              <a:rPr lang="it-IT" sz="1200" dirty="0" err="1">
                <a:solidFill>
                  <a:srgbClr val="000000"/>
                </a:solidFill>
                <a:latin typeface="Calibri" panose="020F0502020204030204" pitchFamily="34" charset="0"/>
              </a:rPr>
              <a:t>October</a:t>
            </a:r>
            <a:r>
              <a:rPr lang="it-IT" sz="1200" dirty="0">
                <a:solidFill>
                  <a:srgbClr val="000000"/>
                </a:solidFill>
                <a:latin typeface="Calibri" panose="020F0502020204030204" pitchFamily="34" charset="0"/>
              </a:rPr>
              <a:t> </a:t>
            </a:r>
            <a:r>
              <a:rPr lang="it-IT" sz="1200" b="0" i="0" u="none" strike="noStrike" baseline="0" dirty="0">
                <a:solidFill>
                  <a:srgbClr val="000000"/>
                </a:solidFill>
                <a:latin typeface="Calibri" panose="020F0502020204030204" pitchFamily="34" charset="0"/>
              </a:rPr>
              <a:t>2021 </a:t>
            </a:r>
          </a:p>
          <a:p>
            <a:r>
              <a:rPr lang="it-IT" sz="1200" b="0" i="0" u="none" strike="noStrike" baseline="0" dirty="0">
                <a:solidFill>
                  <a:srgbClr val="000000"/>
                </a:solidFill>
                <a:latin typeface="Calibri" panose="020F0502020204030204" pitchFamily="34" charset="0"/>
              </a:rPr>
              <a:t>PODCAST 4: February 2021 </a:t>
            </a:r>
          </a:p>
          <a:p>
            <a:r>
              <a:rPr lang="it-IT" sz="1200" b="0" i="0" u="none" strike="noStrike" baseline="0" dirty="0">
                <a:solidFill>
                  <a:srgbClr val="000000"/>
                </a:solidFill>
                <a:latin typeface="Calibri" panose="020F0502020204030204" pitchFamily="34" charset="0"/>
              </a:rPr>
              <a:t>PODCAST 5: </a:t>
            </a:r>
            <a:r>
              <a:rPr lang="it-IT" sz="1200" dirty="0">
                <a:solidFill>
                  <a:srgbClr val="000000"/>
                </a:solidFill>
                <a:latin typeface="Calibri" panose="020F0502020204030204" pitchFamily="34" charset="0"/>
              </a:rPr>
              <a:t>March </a:t>
            </a:r>
            <a:r>
              <a:rPr lang="it-IT" sz="1200" b="0" i="0" u="none" strike="noStrike" baseline="0" dirty="0">
                <a:solidFill>
                  <a:srgbClr val="000000"/>
                </a:solidFill>
                <a:latin typeface="Calibri" panose="020F0502020204030204" pitchFamily="34" charset="0"/>
              </a:rPr>
              <a:t>2021 </a:t>
            </a:r>
          </a:p>
          <a:p>
            <a:r>
              <a:rPr lang="it-IT" sz="1200" b="0" i="0" u="none" strike="noStrike" baseline="0" dirty="0">
                <a:solidFill>
                  <a:srgbClr val="000000"/>
                </a:solidFill>
                <a:latin typeface="Calibri" panose="020F0502020204030204" pitchFamily="34" charset="0"/>
              </a:rPr>
              <a:t>PODCAST 6: April 2022</a:t>
            </a:r>
          </a:p>
          <a:p>
            <a:endParaRPr lang="it-IT" sz="1200" dirty="0">
              <a:solidFill>
                <a:srgbClr val="000000"/>
              </a:solidFill>
              <a:latin typeface="Calibri" panose="020F0502020204030204" pitchFamily="34" charset="0"/>
            </a:endParaRPr>
          </a:p>
          <a:p>
            <a:r>
              <a:rPr lang="it-IT" sz="1200" b="0" i="1" u="none" strike="noStrike" baseline="0" dirty="0">
                <a:solidFill>
                  <a:srgbClr val="000000"/>
                </a:solidFill>
                <a:latin typeface="Calibri" panose="020F0502020204030204" pitchFamily="34" charset="0"/>
              </a:rPr>
              <a:t>Duration</a:t>
            </a:r>
            <a:r>
              <a:rPr lang="it-IT" sz="1200" b="0" i="0" u="none" strike="noStrike" baseline="0" dirty="0">
                <a:solidFill>
                  <a:srgbClr val="000000"/>
                </a:solidFill>
                <a:latin typeface="Calibri" panose="020F0502020204030204" pitchFamily="34" charset="0"/>
              </a:rPr>
              <a:t>: max. 25 minutes </a:t>
            </a:r>
            <a:endParaRPr lang="it-IT" sz="1200" dirty="0"/>
          </a:p>
        </p:txBody>
      </p:sp>
      <p:pic>
        <p:nvPicPr>
          <p:cNvPr id="15" name="Immagine 14">
            <a:extLst>
              <a:ext uri="{FF2B5EF4-FFF2-40B4-BE49-F238E27FC236}">
                <a16:creationId xmlns:a16="http://schemas.microsoft.com/office/drawing/2014/main" id="{2EEFFFF7-1FF9-48C8-8E6F-8C64FB6853A8}"/>
              </a:ext>
            </a:extLst>
          </p:cNvPr>
          <p:cNvPicPr>
            <a:picLocks noChangeAspect="1"/>
          </p:cNvPicPr>
          <p:nvPr/>
        </p:nvPicPr>
        <p:blipFill rotWithShape="1">
          <a:blip r:embed="rId5"/>
          <a:srcRect l="16699" t="61020" r="61262" b="24313"/>
          <a:stretch/>
        </p:blipFill>
        <p:spPr>
          <a:xfrm>
            <a:off x="7368512" y="5336524"/>
            <a:ext cx="1533135" cy="573939"/>
          </a:xfrm>
          <a:prstGeom prst="rect">
            <a:avLst/>
          </a:prstGeom>
        </p:spPr>
      </p:pic>
      <p:pic>
        <p:nvPicPr>
          <p:cNvPr id="2050" name="Picture 2" descr="Join Us Icon Images, Stock Photos &amp;amp; Vectors | Shutterstock">
            <a:extLst>
              <a:ext uri="{FF2B5EF4-FFF2-40B4-BE49-F238E27FC236}">
                <a16:creationId xmlns:a16="http://schemas.microsoft.com/office/drawing/2014/main" id="{C6A620C0-521C-4D6F-A479-3072986412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068" b="24918"/>
          <a:stretch/>
        </p:blipFill>
        <p:spPr bwMode="auto">
          <a:xfrm>
            <a:off x="6480756" y="96285"/>
            <a:ext cx="1330151" cy="83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99972"/>
      </p:ext>
    </p:extLst>
  </p:cSld>
  <p:clrMapOvr>
    <a:masterClrMapping/>
  </p:clrMapOvr>
</p:sld>
</file>

<file path=ppt/theme/theme1.xml><?xml version="1.0" encoding="utf-8"?>
<a:theme xmlns:a="http://schemas.openxmlformats.org/drawingml/2006/main" name="Office Theme">
  <a:themeElements>
    <a:clrScheme name="IDIH">
      <a:dk1>
        <a:sysClr val="windowText" lastClr="000000"/>
      </a:dk1>
      <a:lt1>
        <a:sysClr val="window" lastClr="FFFFFF"/>
      </a:lt1>
      <a:dk2>
        <a:srgbClr val="204053"/>
      </a:dk2>
      <a:lt2>
        <a:srgbClr val="E8EDF0"/>
      </a:lt2>
      <a:accent1>
        <a:srgbClr val="2F5E79"/>
      </a:accent1>
      <a:accent2>
        <a:srgbClr val="8292CA"/>
      </a:accent2>
      <a:accent3>
        <a:srgbClr val="E84243"/>
      </a:accent3>
      <a:accent4>
        <a:srgbClr val="EE7566"/>
      </a:accent4>
      <a:accent5>
        <a:srgbClr val="00B2BD"/>
      </a:accent5>
      <a:accent6>
        <a:srgbClr val="F0813C"/>
      </a:accent6>
      <a:hlink>
        <a:srgbClr val="00B2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102</TotalTime>
  <Words>998</Words>
  <Application>Microsoft Office PowerPoint</Application>
  <PresentationFormat>Affichage à l'écran (4:3)</PresentationFormat>
  <Paragraphs>129</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Poppins</vt:lpstr>
      <vt:lpstr>Wingdings</vt:lpstr>
      <vt:lpstr>Office Theme</vt:lpstr>
      <vt:lpstr>IDIH Project</vt:lpstr>
      <vt:lpstr>IDIH Short Fact Sheet</vt:lpstr>
      <vt:lpstr>Background</vt:lpstr>
      <vt:lpstr>Four Targeted Objectives</vt:lpstr>
      <vt:lpstr>Approach </vt:lpstr>
      <vt:lpstr>Four Strategic Topics</vt:lpstr>
      <vt:lpstr>IDIH FACTSHEETS</vt:lpstr>
      <vt:lpstr>IDIH GUIDEBOOKS (2.0) UPDATED!</vt:lpstr>
      <vt:lpstr>IDIH PODCAST</vt:lpstr>
      <vt:lpstr>IDIH MAGAZINE</vt:lpstr>
      <vt:lpstr>IDIH Week 2022 | 21 – 24 March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Krisztina DAX</cp:lastModifiedBy>
  <cp:revision>193</cp:revision>
  <dcterms:created xsi:type="dcterms:W3CDTF">2010-04-12T23:12:02Z</dcterms:created>
  <dcterms:modified xsi:type="dcterms:W3CDTF">2022-05-05T12:34:16Z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